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F66F-EB7A-4805-A5C7-BFF06273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88201-C077-4DE2-A75A-36592102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7EE9-8664-4382-B9CB-AB52454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075F-15A2-4D58-916C-BEA6F97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9782-AB96-4CB3-BD9D-BC3BF04D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8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E899-94D3-4F74-A7E5-1E589C5D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05B43-2F8A-40C7-BF95-08BF8335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CAA3-EA39-454A-A47A-DC7D5538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1759-42F9-4783-AEF1-1B895998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05D1-B938-4163-914C-1D8489CC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3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E2EFE-910A-4633-A343-F2BE89F55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9E4F-4F62-48B3-8448-6F7CDC18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7A14-D400-4F0D-8348-C97F7F28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2F0F-BB4B-4A2E-B36A-DE823639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0ABF-3F5D-4622-916A-D268A5E7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9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4E81-816B-434B-B239-43EA8B8A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44B0-90B1-4EFF-A58E-365681EE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09EC-2C8E-47E4-BF8D-C83FE32D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C61B-A4B4-4CA3-95B2-6AB7A5F8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3FC61-45FA-41F5-BD1D-3E1EF965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F7CE-0A17-4250-9B78-831A270C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ED4F-1ABD-4F51-B9E9-8970A019E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0C76-573F-4BCC-AEA1-6A16CCA3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2C67-6513-4B66-BA69-61AAEE85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C42F-6964-4ACC-B4D7-67080013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A2D7-02DE-4A51-901F-9210F0D0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1FE4-D4F3-4379-B5C8-B66A8BC74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27DB9-276A-483B-A63F-BA8F3378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D097-9E32-4E68-8882-06C1BA98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FF5C-1421-4544-8D0B-EDE6AD5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64DCE-EC16-4607-8D37-AF93238E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3582-42B1-48D4-87FF-0C5DBCC6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0FD2-F3BC-45A0-AA8A-462AD0C1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3A2C8-156F-43B9-8F7D-D9539758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5D76A-6D17-4E5A-A096-B4728A410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5F2C3-B23C-4323-863C-5D31EE49D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3B73E-B8A6-456B-A52F-65534B06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BBACC-6D06-49A0-B219-10CF2A17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F4F1C-ED9E-49FC-B36C-EE2F15F9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28AC-2866-4ED6-A755-6F90B95C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E1ACB-35EF-454A-AE2E-8661754E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73999-4BE2-4146-B076-19A0DF20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2DE7-848B-4E4E-B785-2A52E6A7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A4DBF-9950-417C-8E5C-A6715966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8BC3C-D3D4-4E07-8068-D38C1C2B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EBE9-22D2-4A62-8754-4FD8BEB3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F43E-F017-4699-87DC-3D57E8E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E613-84E4-48CE-A4AE-E2D5214C6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A9F0E-AA32-4168-80C1-4935801D0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E9D78-7959-47F2-A8CB-46EE0AB5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D16E-42C8-4682-8223-13383720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35382-849A-42CB-BAB3-4386166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0017-E00A-429E-854B-818EDEC6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EDB9C-F091-4341-A815-BF5F9171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B1CB2-3094-493F-9A75-69BFC47C1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8EEBC-D5B0-49C5-B3EF-3C8EEEEF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AF766-A120-462C-86B1-7630BBDA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8AB2-1DC6-40E7-9CFA-5B1FDA57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F78FE-A053-4657-8975-F4956865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AE77-A6AC-4012-BEA4-8BC0278D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0DF6-5AD0-41B8-B138-E39877A34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CADC-3F20-4AB5-989C-BA0549F5D5E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1547-A312-446D-BC56-919424DF4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AC82-EE4C-40E5-85C1-FD633AE2C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F852-3A45-4EDF-85CA-07988967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2C87-2401-45D1-8DCB-392F88F6F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Grocery Store Register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1E2E-AC35-47E9-9225-0104EB734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Neil Nguyen</a:t>
            </a:r>
          </a:p>
        </p:txBody>
      </p:sp>
    </p:spTree>
    <p:extLst>
      <p:ext uri="{BB962C8B-B14F-4D97-AF65-F5344CB8AC3E}">
        <p14:creationId xmlns:p14="http://schemas.microsoft.com/office/powerpoint/2010/main" val="398029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E29D-740D-4F08-8488-7A3F0535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project models a register at a grocery store</a:t>
            </a:r>
          </a:p>
          <a:p>
            <a:pPr marL="0" indent="0">
              <a:buNone/>
            </a:pPr>
            <a:r>
              <a:rPr lang="en-US" dirty="0"/>
              <a:t>Admins can manipulate the store inventory</a:t>
            </a:r>
          </a:p>
          <a:p>
            <a:pPr marL="0" indent="0">
              <a:buNone/>
            </a:pPr>
            <a:r>
              <a:rPr lang="en-US" dirty="0"/>
              <a:t>Customers can add items to their cart and check 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 Use Cases:</a:t>
            </a:r>
          </a:p>
          <a:p>
            <a:pPr marL="0" indent="0">
              <a:buNone/>
            </a:pPr>
            <a:r>
              <a:rPr lang="en-US" dirty="0"/>
              <a:t>Admin adding a new product, editing it’s properties</a:t>
            </a:r>
          </a:p>
          <a:p>
            <a:pPr marL="0" indent="0">
              <a:buNone/>
            </a:pPr>
            <a:r>
              <a:rPr lang="en-US" dirty="0"/>
              <a:t>Admin adding manipulating user database</a:t>
            </a:r>
          </a:p>
          <a:p>
            <a:pPr marL="0" indent="0">
              <a:buNone/>
            </a:pPr>
            <a:r>
              <a:rPr lang="en-US" dirty="0"/>
              <a:t>Customer adding items to shopping cart, undoing some items</a:t>
            </a:r>
          </a:p>
        </p:txBody>
      </p:sp>
    </p:spTree>
    <p:extLst>
      <p:ext uri="{BB962C8B-B14F-4D97-AF65-F5344CB8AC3E}">
        <p14:creationId xmlns:p14="http://schemas.microsoft.com/office/powerpoint/2010/main" val="82102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A918-C243-47ED-A8C3-67091DC8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656B-CBFA-40B5-A95F-A6C4FD8E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489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Demo Use Cases:</a:t>
            </a:r>
          </a:p>
          <a:p>
            <a:pPr marL="0" indent="0">
              <a:buNone/>
            </a:pPr>
            <a:r>
              <a:rPr lang="en-US" dirty="0"/>
              <a:t>Admin adding a new product, editing it’s properties</a:t>
            </a:r>
          </a:p>
          <a:p>
            <a:pPr marL="0" indent="0">
              <a:buNone/>
            </a:pPr>
            <a:r>
              <a:rPr lang="en-US" dirty="0"/>
              <a:t>Admin adding manipulating user database</a:t>
            </a:r>
          </a:p>
          <a:p>
            <a:pPr marL="0" indent="0">
              <a:buNone/>
            </a:pPr>
            <a:r>
              <a:rPr lang="en-US" dirty="0"/>
              <a:t>Customer adding items to shopping cart, undoing some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0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685D-AE94-47C9-9882-2E6FCC2D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F410-FF63-4EE5-BB16-448F7255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Uses JavaFX to create interfaces</a:t>
            </a:r>
          </a:p>
          <a:p>
            <a:pPr lvl="1"/>
            <a:r>
              <a:rPr lang="en-US" sz="2800" dirty="0"/>
              <a:t>Advantages: </a:t>
            </a:r>
          </a:p>
          <a:p>
            <a:pPr lvl="2"/>
            <a:r>
              <a:rPr lang="en-US" sz="2400" dirty="0"/>
              <a:t>Cool UI</a:t>
            </a:r>
          </a:p>
          <a:p>
            <a:pPr lvl="2"/>
            <a:r>
              <a:rPr lang="en-US" sz="2400" dirty="0"/>
              <a:t>Control over what the User can do</a:t>
            </a:r>
          </a:p>
          <a:p>
            <a:pPr lvl="2"/>
            <a:r>
              <a:rPr lang="en-US" sz="2400" dirty="0"/>
              <a:t>Easy to test</a:t>
            </a:r>
          </a:p>
          <a:p>
            <a:pPr lvl="2"/>
            <a:r>
              <a:rPr lang="en-US" sz="2400" dirty="0" err="1"/>
              <a:t>Sorta</a:t>
            </a:r>
            <a:r>
              <a:rPr lang="en-US" sz="2400" dirty="0"/>
              <a:t> fun to code</a:t>
            </a:r>
          </a:p>
          <a:p>
            <a:pPr lvl="1"/>
            <a:r>
              <a:rPr lang="en-US" sz="2800" dirty="0"/>
              <a:t>Disadvantages:</a:t>
            </a:r>
          </a:p>
          <a:p>
            <a:pPr lvl="2"/>
            <a:r>
              <a:rPr lang="en-US" sz="2400" dirty="0"/>
              <a:t>Interface stuff doesn’t show up on class diagrams</a:t>
            </a:r>
          </a:p>
          <a:p>
            <a:pPr lvl="2"/>
            <a:r>
              <a:rPr lang="en-US" sz="2400" dirty="0"/>
              <a:t>Things can get </a:t>
            </a:r>
            <a:r>
              <a:rPr lang="en-US" sz="2400" dirty="0" err="1"/>
              <a:t>sorta</a:t>
            </a:r>
            <a:r>
              <a:rPr lang="en-US" sz="2400" dirty="0"/>
              <a:t> weird sometimes.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161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A6F23-09E5-4201-BC6C-789F449E7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9054" cy="5972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BFCCD-1532-4ED6-B66D-E1C8C1A34FCC}"/>
              </a:ext>
            </a:extLst>
          </p:cNvPr>
          <p:cNvSpPr txBox="1"/>
          <p:nvPr/>
        </p:nvSpPr>
        <p:spPr>
          <a:xfrm>
            <a:off x="0" y="59721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Look at all those classes that display things. Creating functionality is straightforward and things rarely break</a:t>
            </a:r>
          </a:p>
          <a:p>
            <a:r>
              <a:rPr lang="en-US" sz="2000" dirty="0"/>
              <a:t>When they do break, it’s easy to find where it broke, and it is was usually easy to fix</a:t>
            </a:r>
          </a:p>
        </p:txBody>
      </p:sp>
    </p:spTree>
    <p:extLst>
      <p:ext uri="{BB962C8B-B14F-4D97-AF65-F5344CB8AC3E}">
        <p14:creationId xmlns:p14="http://schemas.microsoft.com/office/powerpoint/2010/main" val="13104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ADB4-292B-44EC-9AAC-9629AE0C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D4C6-37F4-4294-9855-14452EB5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memento to save and load Customer’s shopping cart</a:t>
            </a:r>
          </a:p>
          <a:p>
            <a:r>
              <a:rPr lang="en-US" dirty="0"/>
              <a:t>It was a total headache but it works</a:t>
            </a:r>
          </a:p>
          <a:p>
            <a:r>
              <a:rPr lang="en-US" dirty="0"/>
              <a:t>Implementation was confusing, I’ll admit.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5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5E2E-FAA5-437B-9A3E-9A970FA9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2D8555-DF28-45E0-90C5-3DBEFEA1D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8709"/>
            <a:ext cx="9620250" cy="65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CA508-BD94-4813-AAB2-18BC05C13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753350" cy="68519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BDB41-AE6F-4077-B9E1-B0D6D3B19F14}"/>
              </a:ext>
            </a:extLst>
          </p:cNvPr>
          <p:cNvSpPr txBox="1"/>
          <p:nvPr/>
        </p:nvSpPr>
        <p:spPr>
          <a:xfrm>
            <a:off x="7848600" y="114300"/>
            <a:ext cx="4267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That’s the end of the </a:t>
            </a:r>
            <a:r>
              <a:rPr lang="en-US" sz="2400" dirty="0" err="1"/>
              <a:t>Powerpoint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Thanks for watching!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here’s the whole diagram that </a:t>
            </a:r>
            <a:r>
              <a:rPr lang="en-US" sz="2400" dirty="0" err="1"/>
              <a:t>Intellij</a:t>
            </a:r>
            <a:r>
              <a:rPr lang="en-US" sz="2400" dirty="0"/>
              <a:t> generated.</a:t>
            </a:r>
          </a:p>
          <a:p>
            <a:endParaRPr lang="en-US" sz="2400" dirty="0"/>
          </a:p>
          <a:p>
            <a:r>
              <a:rPr lang="en-US" sz="2400" dirty="0"/>
              <a:t>In case you wanted to take a look</a:t>
            </a:r>
          </a:p>
          <a:p>
            <a:endParaRPr lang="en-US" sz="2400" dirty="0"/>
          </a:p>
          <a:p>
            <a:r>
              <a:rPr lang="en-US" sz="2400" dirty="0"/>
              <a:t>It doesn’t say much because it’s so big but it’s cool to look at, </a:t>
            </a:r>
          </a:p>
          <a:p>
            <a:r>
              <a:rPr lang="en-US" sz="2400" dirty="0"/>
              <a:t>I guess…</a:t>
            </a:r>
          </a:p>
          <a:p>
            <a:endParaRPr lang="en-US" sz="2400" dirty="0"/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Please don’t take off points for this I just wanted some eye-candy on my last slide. I zoomed in for the slides where it was required! :D</a:t>
            </a:r>
          </a:p>
        </p:txBody>
      </p:sp>
    </p:spTree>
    <p:extLst>
      <p:ext uri="{BB962C8B-B14F-4D97-AF65-F5344CB8AC3E}">
        <p14:creationId xmlns:p14="http://schemas.microsoft.com/office/powerpoint/2010/main" val="257855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Grocery Store Register</vt:lpstr>
      <vt:lpstr>PowerPoint Presentation</vt:lpstr>
      <vt:lpstr>DEMO TIME</vt:lpstr>
      <vt:lpstr>Model View Controller</vt:lpstr>
      <vt:lpstr>PowerPoint Presentation</vt:lpstr>
      <vt:lpstr>Memento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Presentation</dc:title>
  <dc:creator>Neil Nguyen</dc:creator>
  <cp:lastModifiedBy>Neil Nguyen</cp:lastModifiedBy>
  <cp:revision>7</cp:revision>
  <dcterms:created xsi:type="dcterms:W3CDTF">2018-11-29T08:02:05Z</dcterms:created>
  <dcterms:modified xsi:type="dcterms:W3CDTF">2018-11-29T09:11:08Z</dcterms:modified>
</cp:coreProperties>
</file>