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7cabdac1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7cabdac1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7d3f6caf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7d3f6caf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7d3f6caf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7d3f6caf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7d3f6caf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7d3f6caf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7d3f6caf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7d3f6caf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7cabdac1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7cabdac1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7d3f6caf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7d3f6caf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7d3f6caf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7d3f6caf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7d3f6caf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7d3f6caf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7cabdac1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7cabdac1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7cabdac1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7cabdac1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7d3f6caf5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7d3f6caf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7d3f6caf5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7d3f6caf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7d3f6c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7d3f6c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7d3f6ca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7d3f6ca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7cabdac1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7cabdac1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7cabdac1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7cabdac1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cabdac1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cabdac1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7cabdac1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7cabdac1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7cabdac1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7cabdac1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7cabdac1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7cabdac1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7cabdac1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7cabdac1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hegiovanesilva/proxy-server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Proxy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39"/>
          </a:p>
          <a:p>
            <a:pPr indent="-3581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9"/>
              <a:buChar char="●"/>
            </a:pPr>
            <a:r>
              <a:rPr lang="pt-BR" sz="2039"/>
              <a:t>É conhecido por sua capacidade de armazenar em cache conteúdos web frequentemente acessados. Ele mantém uma cópia local desses conteúdos, permitindo que clientes subsequentes acessem-os mais rapidamente, economizando largura de banda e melhorando o desempenho da rede.</a:t>
            </a:r>
            <a:endParaRPr sz="20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Características do Squid Proxy</a:t>
            </a:r>
            <a:endParaRPr sz="3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39"/>
          </a:p>
          <a:p>
            <a:pPr indent="-3581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9"/>
              <a:buChar char="●"/>
            </a:pPr>
            <a:r>
              <a:rPr lang="pt-BR" sz="2039"/>
              <a:t>Oferece recursos avançados de controle de acesso. Isso inclui a capacidade de definir políticas de acesso baseadas em uma variedade de critérios, como endereço IP do cliente, horário do dia, tipo de conteúdo e autenticação de usuários.</a:t>
            </a:r>
            <a:endParaRPr sz="20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Características do Squid Proxy</a:t>
            </a:r>
            <a:endParaRPr sz="3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39"/>
          </a:p>
          <a:p>
            <a:pPr indent="-3581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9"/>
              <a:buChar char="●"/>
            </a:pPr>
            <a:r>
              <a:rPr lang="pt-BR" sz="2039"/>
              <a:t>Oferece suporte a uma variedade de métodos de autenticação, incluindo autenticação básica, autenticação por IP, integração com diretórios LDAP (Lightweight Directory Access Protocol), entre outros. </a:t>
            </a:r>
            <a:endParaRPr sz="525"/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Características do Squid Proxy</a:t>
            </a:r>
            <a:endParaRPr sz="3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39"/>
          </a:p>
          <a:p>
            <a:pPr indent="-3581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9"/>
              <a:buChar char="●"/>
            </a:pPr>
            <a:r>
              <a:rPr lang="pt-BR" sz="2039"/>
              <a:t>P</a:t>
            </a:r>
            <a:r>
              <a:rPr lang="pt-BR" sz="2039"/>
              <a:t>ode ser configurado para filtrar conteúdo indesejado. Ele pode bloquear acesso a URLs específicas, conteúdo com base em palavras-chave ou até mesmo analisar o conteúdo dos pacotes para detectar e bloquear malware ou ameaças à segurança.</a:t>
            </a:r>
            <a:endParaRPr sz="20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Características do Squid Proxy</a:t>
            </a:r>
            <a:endParaRPr sz="3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39"/>
          </a:p>
          <a:p>
            <a:pPr indent="-3581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9"/>
              <a:buChar char="●"/>
            </a:pPr>
            <a:r>
              <a:rPr lang="pt-BR" sz="2039"/>
              <a:t>Ao armazenar em cache conteúdos frequentemente acessados, o Squid reduz a latência de acesso para os clientes, especialmente em redes com largura de banda limitada ou conexões de longa distância.</a:t>
            </a:r>
            <a:endParaRPr sz="20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Características do Squid Proxy</a:t>
            </a:r>
            <a:endParaRPr sz="3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7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9"/>
              <a:buChar char="●"/>
            </a:pPr>
            <a:r>
              <a:rPr lang="pt-BR" sz="1939"/>
              <a:t>Assim com outros softwares, o Squid pode conter vulnerabilidades que podem ser exploradas por atacantes para comprometer a segurança do sistema. É crucial manter o Squid atualizado com as últimas correções de segurança para mitigar esses riscos.</a:t>
            </a:r>
            <a:endParaRPr sz="19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25"/>
          </a:p>
        </p:txBody>
      </p:sp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Aspectos de Segurança </a:t>
            </a:r>
            <a:r>
              <a:rPr lang="pt-BR" sz="2600">
                <a:latin typeface="Lato"/>
                <a:ea typeface="Lato"/>
                <a:cs typeface="Lato"/>
                <a:sym typeface="Lato"/>
              </a:rPr>
              <a:t>do Squid Proxy</a:t>
            </a:r>
            <a:endParaRPr sz="3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Aspectos de Segurança do Squid Proxy</a:t>
            </a:r>
            <a:endParaRPr sz="3700"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7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9"/>
              <a:buChar char="●"/>
            </a:pPr>
            <a:r>
              <a:rPr lang="pt-BR" sz="1939"/>
              <a:t>Configurações inadequadas podem expor informações sensíveis, como logs de acesso não protegidos ou configurações de autenticação mal configuradas.</a:t>
            </a:r>
            <a:endParaRPr sz="72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Aspectos de Segurança do Squid Proxy</a:t>
            </a:r>
            <a:endParaRPr sz="3700"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7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9"/>
              <a:buChar char="●"/>
            </a:pPr>
            <a:r>
              <a:rPr lang="pt-BR" sz="1939"/>
              <a:t>Proxies podem ser alvos de ataques de injeção, nos quais os atacantes tentam inserir comandos maliciosos ou scripts em solicitações HTTP para comprometer o servidor. </a:t>
            </a:r>
            <a:endParaRPr sz="19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2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7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9"/>
              <a:buChar char="●"/>
            </a:pPr>
            <a:r>
              <a:rPr lang="pt-BR" sz="1939"/>
              <a:t>Ataques de Negação de Serviço (DoS): Ataques DoS podem ser direcionados ao Squid Proxy para sobrecarregar o servidor, tornando-o inacessível para usuários legítimos. </a:t>
            </a:r>
            <a:endParaRPr sz="19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25"/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Aspectos de Segurança do Squid Proxy</a:t>
            </a:r>
            <a:endParaRPr sz="3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Aspectos Relevantes</a:t>
            </a:r>
            <a:endParaRPr sz="3700"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9"/>
              <a:buChar char="●"/>
            </a:pPr>
            <a:r>
              <a:rPr lang="pt-BR" sz="2039"/>
              <a:t>É uma solução de proxy popular e amplamente utilizadas no mundo. Pode ser  usado por empresas de todos os tamanhos, provedores de serviços de Internet e até organizações governamentais para melhorar o desempenho, economizar largura de banda e aplicar políticas de segurança na rede.</a:t>
            </a:r>
            <a:endParaRPr sz="7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Servidores Proxy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Servidores proxy atuam como intermediários entre os usuários e os servidores de destino na internet. Eles facilitam o compartilhamento de recursos, aumentam a segurança e o desempenho das conexões. 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Aspectos Relevantes</a:t>
            </a:r>
            <a:endParaRPr sz="3700"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9"/>
              <a:buChar char="●"/>
            </a:pPr>
            <a:r>
              <a:rPr lang="pt-BR" sz="2039"/>
              <a:t>O Squid pode ser configurado para operar como um proxy transparente, o que significa que os clientes não precisam estar cientes de sua presença. Isso permite que o Squid intercepte todas as solicitações web sem a necessidade de configuração nos clientes, facilitando sua implementação em redes existentes.</a:t>
            </a:r>
            <a:endParaRPr sz="20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2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Aspectos Relevantes</a:t>
            </a:r>
            <a:endParaRPr sz="3700"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9"/>
              <a:buChar char="●"/>
            </a:pPr>
            <a:r>
              <a:rPr lang="pt-BR" sz="2039"/>
              <a:t>O Squid continua a evoluir para acompanhar as demandas em constante mudança do ambiente de rede. Novos recursos, melhorias de desempenho e correções de segurança são regularmente introduzidos em novas versões, garantindo que o Squid permaneça uma solução relevante e eficaz no futuro.</a:t>
            </a:r>
            <a:endParaRPr sz="20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2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Instalação e Utilização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Discussão e Perguntas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Forward </a:t>
            </a:r>
            <a:r>
              <a:rPr lang="pt-BR"/>
              <a:t>Proxy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É colocado entre o cliente e a internet. Quando um cliente faz uma solicitação, ela é encaminhada primeiro para o servidor proxy, que então encaminha a solicitação para o servidor de destino.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Usado principalmente para controle de acesso e anonimato. Ele pode filtrar conteúdo, melhorar o desempenho e ocultar o endereço IP do cliente.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É comum em ambientes corporativos, onde o proxy pode controlar o acesso à internet, registrar atividades e impedir acessos não autorizados.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Forward Proxy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50" y="1307850"/>
            <a:ext cx="7061704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Reverse </a:t>
            </a:r>
            <a:r>
              <a:rPr lang="pt-BR"/>
              <a:t>Proxy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161225"/>
            <a:ext cx="70389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Fica entre os servidores web e os clientes. Quando um cliente faz uma solicitação, ela é recebida pelo reverse proxy, que então encaminha a solicitação para um dos servidores web.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É usado para otimização de desempenho, escalabilidade e segurança. Pode distribuir o tráfego entre vários servidores, fazer balanceamento de carga e proteger os servidores internos contra ataques diretos.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Também pode ser usado para hospedar vários sites em um único endereço IP e para fornecer acesso externo a serviços internos sem expor diretamente esses servidores à internet.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Proxy Reverso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50" y="1307850"/>
            <a:ext cx="7061704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1" cy="44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Squid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Proxy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latin typeface="Lato"/>
                <a:ea typeface="Lato"/>
                <a:cs typeface="Lato"/>
                <a:sym typeface="Lato"/>
              </a:rPr>
              <a:t>Características do Squid Proxy</a:t>
            </a:r>
            <a:endParaRPr sz="3700"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39"/>
              <a:t>O Squid Proxy é uma solução amplamente utilizada para caching e controle de acesso na internet, opera na camada de aplicação da pilha de protocolos de rede. Ele utiliza principalmente o protocolo HTTP (Hypertext Transfer Protocol) para comunicação com os clientes e servidores web, mas também utiliza de outros protocolos, como FTP.</a:t>
            </a:r>
            <a:endParaRPr sz="20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