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6" r:id="rId2"/>
    <p:sldId id="274" r:id="rId3"/>
    <p:sldId id="269" r:id="rId4"/>
    <p:sldId id="275" r:id="rId5"/>
    <p:sldId id="270" r:id="rId6"/>
    <p:sldId id="272" r:id="rId7"/>
    <p:sldId id="266" r:id="rId8"/>
    <p:sldId id="268" r:id="rId9"/>
    <p:sldId id="263" r:id="rId10"/>
    <p:sldId id="264" r:id="rId11"/>
    <p:sldId id="290" r:id="rId12"/>
    <p:sldId id="289" r:id="rId13"/>
    <p:sldId id="277" r:id="rId14"/>
    <p:sldId id="278" r:id="rId15"/>
    <p:sldId id="279" r:id="rId16"/>
    <p:sldId id="280" r:id="rId17"/>
    <p:sldId id="281" r:id="rId18"/>
    <p:sldId id="282" r:id="rId19"/>
    <p:sldId id="267" r:id="rId20"/>
    <p:sldId id="260" r:id="rId21"/>
    <p:sldId id="262" r:id="rId22"/>
    <p:sldId id="276" r:id="rId23"/>
    <p:sldId id="286" r:id="rId24"/>
    <p:sldId id="283" r:id="rId25"/>
    <p:sldId id="284" r:id="rId26"/>
    <p:sldId id="285" r:id="rId27"/>
    <p:sldId id="291" r:id="rId28"/>
    <p:sldId id="292" r:id="rId29"/>
    <p:sldId id="287" r:id="rId30"/>
    <p:sldId id="294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E1CFB-E99E-45CA-8964-161C5367F24C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D6932-1C9D-4B76-ADED-38C4D2741147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D47F0375-CB87-4F38-9CAC-CD9932CB1BBD}" type="parTrans" cxnId="{36EB3A65-0930-49BC-B627-AEAE52C72B41}">
      <dgm:prSet/>
      <dgm:spPr/>
      <dgm:t>
        <a:bodyPr/>
        <a:lstStyle/>
        <a:p>
          <a:endParaRPr lang="en-US"/>
        </a:p>
      </dgm:t>
    </dgm:pt>
    <dgm:pt modelId="{F11E2A17-D6C1-43AA-897C-3397C534B7DA}" type="sibTrans" cxnId="{36EB3A65-0930-49BC-B627-AEAE52C72B41}">
      <dgm:prSet/>
      <dgm:spPr/>
      <dgm:t>
        <a:bodyPr/>
        <a:lstStyle/>
        <a:p>
          <a:endParaRPr lang="en-US"/>
        </a:p>
      </dgm:t>
    </dgm:pt>
    <dgm:pt modelId="{2B501D5D-F783-49F5-8034-74BB113D7560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64AA57C3-A64B-4086-A64E-F5F543DD9BF2}" type="parTrans" cxnId="{FBB7CDFC-4682-46A9-9F6D-71E27836CEEC}">
      <dgm:prSet/>
      <dgm:spPr/>
      <dgm:t>
        <a:bodyPr/>
        <a:lstStyle/>
        <a:p>
          <a:endParaRPr lang="en-US"/>
        </a:p>
      </dgm:t>
    </dgm:pt>
    <dgm:pt modelId="{1FA9FA2C-F245-46D3-A968-4D51E38BDF47}" type="sibTrans" cxnId="{FBB7CDFC-4682-46A9-9F6D-71E27836CEEC}">
      <dgm:prSet/>
      <dgm:spPr/>
      <dgm:t>
        <a:bodyPr/>
        <a:lstStyle/>
        <a:p>
          <a:endParaRPr lang="en-US"/>
        </a:p>
      </dgm:t>
    </dgm:pt>
    <dgm:pt modelId="{8121E756-5B27-40FB-ABB9-6548A21582A5}">
      <dgm:prSet phldrT="[Text]"/>
      <dgm:spPr/>
      <dgm:t>
        <a:bodyPr/>
        <a:lstStyle/>
        <a:p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Memecahkan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yang </a:t>
          </a:r>
          <a:r>
            <a:rPr lang="en-US" dirty="0" err="1" smtClean="0"/>
            <a:t>Kompleks</a:t>
          </a:r>
          <a:endParaRPr lang="en-US" dirty="0"/>
        </a:p>
      </dgm:t>
    </dgm:pt>
    <dgm:pt modelId="{05DAC69C-2375-4309-95B8-ED1CA3B33C77}" type="parTrans" cxnId="{74A9D75D-EF3D-4729-A056-BE174F4E68D7}">
      <dgm:prSet/>
      <dgm:spPr/>
      <dgm:t>
        <a:bodyPr/>
        <a:lstStyle/>
        <a:p>
          <a:endParaRPr lang="en-US"/>
        </a:p>
      </dgm:t>
    </dgm:pt>
    <dgm:pt modelId="{363492B7-388E-46C9-9998-20C5695A433A}" type="sibTrans" cxnId="{74A9D75D-EF3D-4729-A056-BE174F4E68D7}">
      <dgm:prSet/>
      <dgm:spPr/>
      <dgm:t>
        <a:bodyPr/>
        <a:lstStyle/>
        <a:p>
          <a:endParaRPr lang="en-US"/>
        </a:p>
      </dgm:t>
    </dgm:pt>
    <dgm:pt modelId="{664148BA-BDD4-439D-AAD8-6A6CF3CED715}">
      <dgm:prSet phldrT="[Text]"/>
      <dgm:spPr/>
      <dgm:t>
        <a:bodyPr/>
        <a:lstStyle/>
        <a:p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Generalisasi</a:t>
          </a:r>
          <a:r>
            <a:rPr lang="en-US" dirty="0" smtClean="0"/>
            <a:t> yang </a:t>
          </a:r>
          <a:r>
            <a:rPr lang="en-US" dirty="0" err="1" smtClean="0"/>
            <a:t>baik</a:t>
          </a:r>
          <a:endParaRPr lang="en-US" dirty="0"/>
        </a:p>
      </dgm:t>
    </dgm:pt>
    <dgm:pt modelId="{ADE2FAEB-6EFD-4A80-ACBB-C12FB56542B8}" type="parTrans" cxnId="{02EEAE5B-D71A-47C2-A50E-34EBC7C5E39A}">
      <dgm:prSet/>
      <dgm:spPr/>
      <dgm:t>
        <a:bodyPr/>
        <a:lstStyle/>
        <a:p>
          <a:endParaRPr lang="en-US"/>
        </a:p>
      </dgm:t>
    </dgm:pt>
    <dgm:pt modelId="{7A7CE6CD-9114-4F41-9FF6-E46A219FA2AE}" type="sibTrans" cxnId="{02EEAE5B-D71A-47C2-A50E-34EBC7C5E39A}">
      <dgm:prSet/>
      <dgm:spPr/>
      <dgm:t>
        <a:bodyPr/>
        <a:lstStyle/>
        <a:p>
          <a:endParaRPr lang="en-US"/>
        </a:p>
      </dgm:t>
    </dgm:pt>
    <dgm:pt modelId="{B46A4C42-9B3B-404C-ABC8-3110087E08A5}">
      <dgm:prSet phldrT="[Text]"/>
      <dgm:spPr/>
      <dgm:t>
        <a:bodyPr/>
        <a:lstStyle/>
        <a:p>
          <a:r>
            <a:rPr lang="en-US" dirty="0" smtClean="0"/>
            <a:t>Layer-wise learning</a:t>
          </a:r>
          <a:endParaRPr lang="en-US" dirty="0"/>
        </a:p>
      </dgm:t>
    </dgm:pt>
    <dgm:pt modelId="{30DA73F0-604D-4289-AB99-E048357F0E4F}" type="parTrans" cxnId="{A3E97EBC-4760-403F-8AC2-19162E935E49}">
      <dgm:prSet/>
      <dgm:spPr/>
      <dgm:t>
        <a:bodyPr/>
        <a:lstStyle/>
        <a:p>
          <a:endParaRPr lang="en-US"/>
        </a:p>
      </dgm:t>
    </dgm:pt>
    <dgm:pt modelId="{9ED19E0F-BEEF-47D8-8429-FE32FDEEFF15}" type="sibTrans" cxnId="{A3E97EBC-4760-403F-8AC2-19162E935E49}">
      <dgm:prSet/>
      <dgm:spPr/>
      <dgm:t>
        <a:bodyPr/>
        <a:lstStyle/>
        <a:p>
          <a:endParaRPr lang="en-US"/>
        </a:p>
      </dgm:t>
    </dgm:pt>
    <dgm:pt modelId="{4F75448D-3980-47CA-8500-AC5C3FBA4257}" type="pres">
      <dgm:prSet presAssocID="{DBCE1CFB-E99E-45CA-8964-161C5367F24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0CFB9B-4BBB-4A44-A888-DB85B65FAB73}" type="pres">
      <dgm:prSet presAssocID="{F06D6932-1C9D-4B76-ADED-38C4D2741147}" presName="centerShape" presStyleLbl="node0" presStyleIdx="0" presStyleCnt="1"/>
      <dgm:spPr/>
      <dgm:t>
        <a:bodyPr/>
        <a:lstStyle/>
        <a:p>
          <a:endParaRPr lang="en-US"/>
        </a:p>
      </dgm:t>
    </dgm:pt>
    <dgm:pt modelId="{AE81F607-03C8-46FA-A0EE-AB342F3225C2}" type="pres">
      <dgm:prSet presAssocID="{64AA57C3-A64B-4086-A64E-F5F543DD9BF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EDD560F-3F80-4112-896B-4A14B9B06865}" type="pres">
      <dgm:prSet presAssocID="{64AA57C3-A64B-4086-A64E-F5F543DD9BF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DB4FC58-1753-4172-957E-87910F4F2B5C}" type="pres">
      <dgm:prSet presAssocID="{2B501D5D-F783-49F5-8034-74BB113D756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62ED2-BC44-4D9E-9B2D-24A12C40292A}" type="pres">
      <dgm:prSet presAssocID="{05DAC69C-2375-4309-95B8-ED1CA3B33C77}" presName="parTrans" presStyleLbl="sibTrans2D1" presStyleIdx="1" presStyleCnt="4"/>
      <dgm:spPr/>
      <dgm:t>
        <a:bodyPr/>
        <a:lstStyle/>
        <a:p>
          <a:endParaRPr lang="en-US"/>
        </a:p>
      </dgm:t>
    </dgm:pt>
    <dgm:pt modelId="{9AF74847-CDAE-40DF-99FC-CAEE37A0D94A}" type="pres">
      <dgm:prSet presAssocID="{05DAC69C-2375-4309-95B8-ED1CA3B33C77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F2EE1E-028D-49F5-87C3-4C2B7DE860A5}" type="pres">
      <dgm:prSet presAssocID="{8121E756-5B27-40FB-ABB9-6548A21582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9F498-9485-4F6E-9455-CED674976A64}" type="pres">
      <dgm:prSet presAssocID="{ADE2FAEB-6EFD-4A80-ACBB-C12FB56542B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20FAC4D-7073-49B4-A5F9-F0FB64BBE6D6}" type="pres">
      <dgm:prSet presAssocID="{ADE2FAEB-6EFD-4A80-ACBB-C12FB56542B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CD67168-AF22-4C2D-AB9C-E4DADCA829EA}" type="pres">
      <dgm:prSet presAssocID="{664148BA-BDD4-439D-AAD8-6A6CF3CED71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D2CD3-8DE1-4609-8F6D-805E8C74E6E8}" type="pres">
      <dgm:prSet presAssocID="{30DA73F0-604D-4289-AB99-E048357F0E4F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52A0F2A-BA2A-4B4B-AAE4-B43BCC854E77}" type="pres">
      <dgm:prSet presAssocID="{30DA73F0-604D-4289-AB99-E048357F0E4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8407BED-7FDD-42F2-A518-97470582EDDF}" type="pres">
      <dgm:prSet presAssocID="{B46A4C42-9B3B-404C-ABC8-3110087E08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17212-EAF0-48C1-A64F-A141690B7A5B}" type="presOf" srcId="{64AA57C3-A64B-4086-A64E-F5F543DD9BF2}" destId="{6EDD560F-3F80-4112-896B-4A14B9B06865}" srcOrd="1" destOrd="0" presId="urn:microsoft.com/office/officeart/2005/8/layout/radial5"/>
    <dgm:cxn modelId="{1060A071-BF28-4A11-9478-7DDA6BEF5127}" type="presOf" srcId="{64AA57C3-A64B-4086-A64E-F5F543DD9BF2}" destId="{AE81F607-03C8-46FA-A0EE-AB342F3225C2}" srcOrd="0" destOrd="0" presId="urn:microsoft.com/office/officeart/2005/8/layout/radial5"/>
    <dgm:cxn modelId="{36937529-DD75-4046-ABEB-BF881E958819}" type="presOf" srcId="{DBCE1CFB-E99E-45CA-8964-161C5367F24C}" destId="{4F75448D-3980-47CA-8500-AC5C3FBA4257}" srcOrd="0" destOrd="0" presId="urn:microsoft.com/office/officeart/2005/8/layout/radial5"/>
    <dgm:cxn modelId="{BF65D663-AFE1-4F4C-892B-D834D36F964A}" type="presOf" srcId="{05DAC69C-2375-4309-95B8-ED1CA3B33C77}" destId="{9AF74847-CDAE-40DF-99FC-CAEE37A0D94A}" srcOrd="1" destOrd="0" presId="urn:microsoft.com/office/officeart/2005/8/layout/radial5"/>
    <dgm:cxn modelId="{DCCC8590-0FC2-444C-A9A5-13D3226881AE}" type="presOf" srcId="{2B501D5D-F783-49F5-8034-74BB113D7560}" destId="{5DB4FC58-1753-4172-957E-87910F4F2B5C}" srcOrd="0" destOrd="0" presId="urn:microsoft.com/office/officeart/2005/8/layout/radial5"/>
    <dgm:cxn modelId="{2964C043-CF81-4546-9EF9-5004A4987591}" type="presOf" srcId="{664148BA-BDD4-439D-AAD8-6A6CF3CED715}" destId="{3CD67168-AF22-4C2D-AB9C-E4DADCA829EA}" srcOrd="0" destOrd="0" presId="urn:microsoft.com/office/officeart/2005/8/layout/radial5"/>
    <dgm:cxn modelId="{74A9D75D-EF3D-4729-A056-BE174F4E68D7}" srcId="{F06D6932-1C9D-4B76-ADED-38C4D2741147}" destId="{8121E756-5B27-40FB-ABB9-6548A21582A5}" srcOrd="1" destOrd="0" parTransId="{05DAC69C-2375-4309-95B8-ED1CA3B33C77}" sibTransId="{363492B7-388E-46C9-9998-20C5695A433A}"/>
    <dgm:cxn modelId="{F51CC4ED-2431-44E2-AAD1-FCBF23AC5FB5}" type="presOf" srcId="{ADE2FAEB-6EFD-4A80-ACBB-C12FB56542B8}" destId="{620FAC4D-7073-49B4-A5F9-F0FB64BBE6D6}" srcOrd="1" destOrd="0" presId="urn:microsoft.com/office/officeart/2005/8/layout/radial5"/>
    <dgm:cxn modelId="{36EB3A65-0930-49BC-B627-AEAE52C72B41}" srcId="{DBCE1CFB-E99E-45CA-8964-161C5367F24C}" destId="{F06D6932-1C9D-4B76-ADED-38C4D2741147}" srcOrd="0" destOrd="0" parTransId="{D47F0375-CB87-4F38-9CAC-CD9932CB1BBD}" sibTransId="{F11E2A17-D6C1-43AA-897C-3397C534B7DA}"/>
    <dgm:cxn modelId="{F481BE74-0C28-4ABA-A9C1-474A12823D9F}" type="presOf" srcId="{30DA73F0-604D-4289-AB99-E048357F0E4F}" destId="{D52A0F2A-BA2A-4B4B-AAE4-B43BCC854E77}" srcOrd="1" destOrd="0" presId="urn:microsoft.com/office/officeart/2005/8/layout/radial5"/>
    <dgm:cxn modelId="{9F23E412-7F3A-40FE-BF9B-90E67BB38A6C}" type="presOf" srcId="{8121E756-5B27-40FB-ABB9-6548A21582A5}" destId="{0BF2EE1E-028D-49F5-87C3-4C2B7DE860A5}" srcOrd="0" destOrd="0" presId="urn:microsoft.com/office/officeart/2005/8/layout/radial5"/>
    <dgm:cxn modelId="{6DE64AAA-CD14-4A83-83A0-58BC11796627}" type="presOf" srcId="{F06D6932-1C9D-4B76-ADED-38C4D2741147}" destId="{7B0CFB9B-4BBB-4A44-A888-DB85B65FAB73}" srcOrd="0" destOrd="0" presId="urn:microsoft.com/office/officeart/2005/8/layout/radial5"/>
    <dgm:cxn modelId="{FBB7CDFC-4682-46A9-9F6D-71E27836CEEC}" srcId="{F06D6932-1C9D-4B76-ADED-38C4D2741147}" destId="{2B501D5D-F783-49F5-8034-74BB113D7560}" srcOrd="0" destOrd="0" parTransId="{64AA57C3-A64B-4086-A64E-F5F543DD9BF2}" sibTransId="{1FA9FA2C-F245-46D3-A968-4D51E38BDF47}"/>
    <dgm:cxn modelId="{F7F14A1B-CE74-48C0-9BFA-B963307A26EF}" type="presOf" srcId="{30DA73F0-604D-4289-AB99-E048357F0E4F}" destId="{E3AD2CD3-8DE1-4609-8F6D-805E8C74E6E8}" srcOrd="0" destOrd="0" presId="urn:microsoft.com/office/officeart/2005/8/layout/radial5"/>
    <dgm:cxn modelId="{02EEAE5B-D71A-47C2-A50E-34EBC7C5E39A}" srcId="{F06D6932-1C9D-4B76-ADED-38C4D2741147}" destId="{664148BA-BDD4-439D-AAD8-6A6CF3CED715}" srcOrd="2" destOrd="0" parTransId="{ADE2FAEB-6EFD-4A80-ACBB-C12FB56542B8}" sibTransId="{7A7CE6CD-9114-4F41-9FF6-E46A219FA2AE}"/>
    <dgm:cxn modelId="{AF429F46-1189-4D30-B120-B19F5811C303}" type="presOf" srcId="{B46A4C42-9B3B-404C-ABC8-3110087E08A5}" destId="{98407BED-7FDD-42F2-A518-97470582EDDF}" srcOrd="0" destOrd="0" presId="urn:microsoft.com/office/officeart/2005/8/layout/radial5"/>
    <dgm:cxn modelId="{383817B1-10FF-472F-BAA1-C17EBA605B83}" type="presOf" srcId="{ADE2FAEB-6EFD-4A80-ACBB-C12FB56542B8}" destId="{3D69F498-9485-4F6E-9455-CED674976A64}" srcOrd="0" destOrd="0" presId="urn:microsoft.com/office/officeart/2005/8/layout/radial5"/>
    <dgm:cxn modelId="{A3E97EBC-4760-403F-8AC2-19162E935E49}" srcId="{F06D6932-1C9D-4B76-ADED-38C4D2741147}" destId="{B46A4C42-9B3B-404C-ABC8-3110087E08A5}" srcOrd="3" destOrd="0" parTransId="{30DA73F0-604D-4289-AB99-E048357F0E4F}" sibTransId="{9ED19E0F-BEEF-47D8-8429-FE32FDEEFF15}"/>
    <dgm:cxn modelId="{F5376E6C-859E-41D9-BDB7-B807E0C4CBE6}" type="presOf" srcId="{05DAC69C-2375-4309-95B8-ED1CA3B33C77}" destId="{95E62ED2-BC44-4D9E-9B2D-24A12C40292A}" srcOrd="0" destOrd="0" presId="urn:microsoft.com/office/officeart/2005/8/layout/radial5"/>
    <dgm:cxn modelId="{AAABF13F-B56D-46C1-93A8-3A58F9A8A70F}" type="presParOf" srcId="{4F75448D-3980-47CA-8500-AC5C3FBA4257}" destId="{7B0CFB9B-4BBB-4A44-A888-DB85B65FAB73}" srcOrd="0" destOrd="0" presId="urn:microsoft.com/office/officeart/2005/8/layout/radial5"/>
    <dgm:cxn modelId="{666770AF-41BC-4003-B2EE-2D258A3801A3}" type="presParOf" srcId="{4F75448D-3980-47CA-8500-AC5C3FBA4257}" destId="{AE81F607-03C8-46FA-A0EE-AB342F3225C2}" srcOrd="1" destOrd="0" presId="urn:microsoft.com/office/officeart/2005/8/layout/radial5"/>
    <dgm:cxn modelId="{05BE94CE-96CF-4C85-9D61-604E6CB036E2}" type="presParOf" srcId="{AE81F607-03C8-46FA-A0EE-AB342F3225C2}" destId="{6EDD560F-3F80-4112-896B-4A14B9B06865}" srcOrd="0" destOrd="0" presId="urn:microsoft.com/office/officeart/2005/8/layout/radial5"/>
    <dgm:cxn modelId="{44BACBFA-BF8A-476D-ADAD-8D802A5BBE36}" type="presParOf" srcId="{4F75448D-3980-47CA-8500-AC5C3FBA4257}" destId="{5DB4FC58-1753-4172-957E-87910F4F2B5C}" srcOrd="2" destOrd="0" presId="urn:microsoft.com/office/officeart/2005/8/layout/radial5"/>
    <dgm:cxn modelId="{478E6B48-F3A5-482A-8BC2-901602FAE832}" type="presParOf" srcId="{4F75448D-3980-47CA-8500-AC5C3FBA4257}" destId="{95E62ED2-BC44-4D9E-9B2D-24A12C40292A}" srcOrd="3" destOrd="0" presId="urn:microsoft.com/office/officeart/2005/8/layout/radial5"/>
    <dgm:cxn modelId="{DC2CE845-146C-4A59-8DB6-C29AE8D8313C}" type="presParOf" srcId="{95E62ED2-BC44-4D9E-9B2D-24A12C40292A}" destId="{9AF74847-CDAE-40DF-99FC-CAEE37A0D94A}" srcOrd="0" destOrd="0" presId="urn:microsoft.com/office/officeart/2005/8/layout/radial5"/>
    <dgm:cxn modelId="{9DF739FA-62F5-46CA-9FDD-0530B9DE8130}" type="presParOf" srcId="{4F75448D-3980-47CA-8500-AC5C3FBA4257}" destId="{0BF2EE1E-028D-49F5-87C3-4C2B7DE860A5}" srcOrd="4" destOrd="0" presId="urn:microsoft.com/office/officeart/2005/8/layout/radial5"/>
    <dgm:cxn modelId="{5DEEC3B1-5A02-4B50-976B-B281F74EFA52}" type="presParOf" srcId="{4F75448D-3980-47CA-8500-AC5C3FBA4257}" destId="{3D69F498-9485-4F6E-9455-CED674976A64}" srcOrd="5" destOrd="0" presId="urn:microsoft.com/office/officeart/2005/8/layout/radial5"/>
    <dgm:cxn modelId="{DF21E33A-44CE-4B28-9981-2105D4C17948}" type="presParOf" srcId="{3D69F498-9485-4F6E-9455-CED674976A64}" destId="{620FAC4D-7073-49B4-A5F9-F0FB64BBE6D6}" srcOrd="0" destOrd="0" presId="urn:microsoft.com/office/officeart/2005/8/layout/radial5"/>
    <dgm:cxn modelId="{BADA1815-FABE-43D7-9FF3-F01842918E39}" type="presParOf" srcId="{4F75448D-3980-47CA-8500-AC5C3FBA4257}" destId="{3CD67168-AF22-4C2D-AB9C-E4DADCA829EA}" srcOrd="6" destOrd="0" presId="urn:microsoft.com/office/officeart/2005/8/layout/radial5"/>
    <dgm:cxn modelId="{E2C8D2F5-0C80-48D9-9DF4-BAD9A3524896}" type="presParOf" srcId="{4F75448D-3980-47CA-8500-AC5C3FBA4257}" destId="{E3AD2CD3-8DE1-4609-8F6D-805E8C74E6E8}" srcOrd="7" destOrd="0" presId="urn:microsoft.com/office/officeart/2005/8/layout/radial5"/>
    <dgm:cxn modelId="{4D930B35-D71D-40A4-9524-EB464A145306}" type="presParOf" srcId="{E3AD2CD3-8DE1-4609-8F6D-805E8C74E6E8}" destId="{D52A0F2A-BA2A-4B4B-AAE4-B43BCC854E77}" srcOrd="0" destOrd="0" presId="urn:microsoft.com/office/officeart/2005/8/layout/radial5"/>
    <dgm:cxn modelId="{2FEAA2DE-70A4-4E89-B81F-BBD1C94E03D6}" type="presParOf" srcId="{4F75448D-3980-47CA-8500-AC5C3FBA4257}" destId="{98407BED-7FDD-42F2-A518-97470582EDD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AE9FF-3E66-474E-A4C4-7A1014171A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E72D5AB-6BCB-4E1F-839B-773406258DAC}">
      <dgm:prSet phldrT="[Text]"/>
      <dgm:spPr/>
      <dgm:t>
        <a:bodyPr/>
        <a:lstStyle/>
        <a:p>
          <a:r>
            <a:rPr lang="en-US" dirty="0" smtClean="0"/>
            <a:t>Dataset microarray diunduh dari GEO (Gene Expression Omnibus)</a:t>
          </a:r>
          <a:endParaRPr lang="en-US" dirty="0"/>
        </a:p>
      </dgm:t>
    </dgm:pt>
    <dgm:pt modelId="{95D07A43-D68F-4260-BBB4-7475F6A05582}" type="parTrans" cxnId="{D04BFBC3-C7EE-4E3B-A56B-8C9A522FAD14}">
      <dgm:prSet/>
      <dgm:spPr/>
      <dgm:t>
        <a:bodyPr/>
        <a:lstStyle/>
        <a:p>
          <a:endParaRPr lang="en-US"/>
        </a:p>
      </dgm:t>
    </dgm:pt>
    <dgm:pt modelId="{972205D7-B6E9-4AD9-B691-79D73D985AA3}" type="sibTrans" cxnId="{D04BFBC3-C7EE-4E3B-A56B-8C9A522FAD14}">
      <dgm:prSet/>
      <dgm:spPr/>
      <dgm:t>
        <a:bodyPr/>
        <a:lstStyle/>
        <a:p>
          <a:endParaRPr lang="en-US"/>
        </a:p>
      </dgm:t>
    </dgm:pt>
    <dgm:pt modelId="{91F7301D-AD21-41EA-8CD6-F3A06CB58296}">
      <dgm:prSet phldrT="[Text]"/>
      <dgm:spPr/>
      <dgm:t>
        <a:bodyPr/>
        <a:lstStyle/>
        <a:p>
          <a:r>
            <a:rPr lang="en-US" dirty="0" smtClean="0"/>
            <a:t>Dilakukan pemrosesan awal standar</a:t>
          </a:r>
        </a:p>
        <a:p>
          <a:r>
            <a:rPr lang="en-US" dirty="0" smtClean="0"/>
            <a:t>(Normalisasi)</a:t>
          </a:r>
          <a:endParaRPr lang="en-US" dirty="0"/>
        </a:p>
      </dgm:t>
    </dgm:pt>
    <dgm:pt modelId="{B2E91B8A-C78D-416A-A9AE-185CAB942E8D}" type="parTrans" cxnId="{073DBF36-6EB5-4653-9513-EA0A053AAC2F}">
      <dgm:prSet/>
      <dgm:spPr/>
      <dgm:t>
        <a:bodyPr/>
        <a:lstStyle/>
        <a:p>
          <a:endParaRPr lang="en-US"/>
        </a:p>
      </dgm:t>
    </dgm:pt>
    <dgm:pt modelId="{D9C7EAC1-6063-44B5-B9A4-9C3F0EC32CA3}" type="sibTrans" cxnId="{073DBF36-6EB5-4653-9513-EA0A053AAC2F}">
      <dgm:prSet/>
      <dgm:spPr/>
      <dgm:t>
        <a:bodyPr/>
        <a:lstStyle/>
        <a:p>
          <a:endParaRPr lang="en-US"/>
        </a:p>
      </dgm:t>
    </dgm:pt>
    <dgm:pt modelId="{0EC2DED4-5BC6-4632-A7AC-A0FFA9FA1067}">
      <dgm:prSet phldrT="[Text]"/>
      <dgm:spPr/>
      <dgm:t>
        <a:bodyPr/>
        <a:lstStyle/>
        <a:p>
          <a:r>
            <a:rPr lang="en-US" dirty="0" smtClean="0"/>
            <a:t>Dibagi menjadi data training dan testing</a:t>
          </a:r>
          <a:endParaRPr lang="en-US" dirty="0"/>
        </a:p>
      </dgm:t>
    </dgm:pt>
    <dgm:pt modelId="{D30A7423-68BF-4B6C-8E0A-8DDB44AE768E}" type="parTrans" cxnId="{86AE8F00-745B-4AC0-A057-07FEA313AB8E}">
      <dgm:prSet/>
      <dgm:spPr/>
      <dgm:t>
        <a:bodyPr/>
        <a:lstStyle/>
        <a:p>
          <a:endParaRPr lang="en-US"/>
        </a:p>
      </dgm:t>
    </dgm:pt>
    <dgm:pt modelId="{2511CF22-90B6-4A4C-AFA3-752CE8645C64}" type="sibTrans" cxnId="{86AE8F00-745B-4AC0-A057-07FEA313AB8E}">
      <dgm:prSet/>
      <dgm:spPr/>
      <dgm:t>
        <a:bodyPr/>
        <a:lstStyle/>
        <a:p>
          <a:endParaRPr lang="en-US"/>
        </a:p>
      </dgm:t>
    </dgm:pt>
    <dgm:pt modelId="{E48CDB62-2794-4A2E-9398-858F4883A026}" type="pres">
      <dgm:prSet presAssocID="{FA2AE9FF-3E66-474E-A4C4-7A1014171ADC}" presName="linearFlow" presStyleCnt="0">
        <dgm:presLayoutVars>
          <dgm:resizeHandles val="exact"/>
        </dgm:presLayoutVars>
      </dgm:prSet>
      <dgm:spPr/>
    </dgm:pt>
    <dgm:pt modelId="{B2623E71-3C10-4771-A288-279EECD8747B}" type="pres">
      <dgm:prSet presAssocID="{CE72D5AB-6BCB-4E1F-839B-773406258DAC}" presName="node" presStyleLbl="node1" presStyleIdx="0" presStyleCnt="3" custScaleX="168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2CB41-A755-41ED-B295-BCDC998333CD}" type="pres">
      <dgm:prSet presAssocID="{972205D7-B6E9-4AD9-B691-79D73D985AA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D2C6A60-2FAB-45A3-BA01-86382F2B7DD8}" type="pres">
      <dgm:prSet presAssocID="{972205D7-B6E9-4AD9-B691-79D73D985AA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C412D28-AC77-47AE-9FA2-17B2330AF349}" type="pres">
      <dgm:prSet presAssocID="{91F7301D-AD21-41EA-8CD6-F3A06CB58296}" presName="node" presStyleLbl="node1" presStyleIdx="1" presStyleCnt="3" custScaleX="170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EF78F-143B-403E-B02B-F4736C95C450}" type="pres">
      <dgm:prSet presAssocID="{D9C7EAC1-6063-44B5-B9A4-9C3F0EC32CA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42C54A4-8D66-44A6-B6E5-81EA1F22C576}" type="pres">
      <dgm:prSet presAssocID="{D9C7EAC1-6063-44B5-B9A4-9C3F0EC32CA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A059E6E-B1FD-4CCD-93F5-069C2E1858F7}" type="pres">
      <dgm:prSet presAssocID="{0EC2DED4-5BC6-4632-A7AC-A0FFA9FA1067}" presName="node" presStyleLbl="node1" presStyleIdx="2" presStyleCnt="3" custScaleX="169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3DBF36-6EB5-4653-9513-EA0A053AAC2F}" srcId="{FA2AE9FF-3E66-474E-A4C4-7A1014171ADC}" destId="{91F7301D-AD21-41EA-8CD6-F3A06CB58296}" srcOrd="1" destOrd="0" parTransId="{B2E91B8A-C78D-416A-A9AE-185CAB942E8D}" sibTransId="{D9C7EAC1-6063-44B5-B9A4-9C3F0EC32CA3}"/>
    <dgm:cxn modelId="{02107978-09AC-4852-BDAB-7FE2C25CDA96}" type="presOf" srcId="{972205D7-B6E9-4AD9-B691-79D73D985AA3}" destId="{5362CB41-A755-41ED-B295-BCDC998333CD}" srcOrd="0" destOrd="0" presId="urn:microsoft.com/office/officeart/2005/8/layout/process2"/>
    <dgm:cxn modelId="{576B9416-6BDA-404F-BBB9-0D00C918C7EE}" type="presOf" srcId="{D9C7EAC1-6063-44B5-B9A4-9C3F0EC32CA3}" destId="{642C54A4-8D66-44A6-B6E5-81EA1F22C576}" srcOrd="1" destOrd="0" presId="urn:microsoft.com/office/officeart/2005/8/layout/process2"/>
    <dgm:cxn modelId="{992B3B78-883E-4B14-AA9D-68BE7628BC62}" type="presOf" srcId="{FA2AE9FF-3E66-474E-A4C4-7A1014171ADC}" destId="{E48CDB62-2794-4A2E-9398-858F4883A026}" srcOrd="0" destOrd="0" presId="urn:microsoft.com/office/officeart/2005/8/layout/process2"/>
    <dgm:cxn modelId="{1CDEF5CE-34DF-4ACF-A7C3-9782AF9D252A}" type="presOf" srcId="{CE72D5AB-6BCB-4E1F-839B-773406258DAC}" destId="{B2623E71-3C10-4771-A288-279EECD8747B}" srcOrd="0" destOrd="0" presId="urn:microsoft.com/office/officeart/2005/8/layout/process2"/>
    <dgm:cxn modelId="{F0291AD0-B440-476D-8469-70D3B69A6AC0}" type="presOf" srcId="{0EC2DED4-5BC6-4632-A7AC-A0FFA9FA1067}" destId="{2A059E6E-B1FD-4CCD-93F5-069C2E1858F7}" srcOrd="0" destOrd="0" presId="urn:microsoft.com/office/officeart/2005/8/layout/process2"/>
    <dgm:cxn modelId="{D04BFBC3-C7EE-4E3B-A56B-8C9A522FAD14}" srcId="{FA2AE9FF-3E66-474E-A4C4-7A1014171ADC}" destId="{CE72D5AB-6BCB-4E1F-839B-773406258DAC}" srcOrd="0" destOrd="0" parTransId="{95D07A43-D68F-4260-BBB4-7475F6A05582}" sibTransId="{972205D7-B6E9-4AD9-B691-79D73D985AA3}"/>
    <dgm:cxn modelId="{BB2FB905-2B56-4C20-AFB9-AAB3BE68366F}" type="presOf" srcId="{91F7301D-AD21-41EA-8CD6-F3A06CB58296}" destId="{DC412D28-AC77-47AE-9FA2-17B2330AF349}" srcOrd="0" destOrd="0" presId="urn:microsoft.com/office/officeart/2005/8/layout/process2"/>
    <dgm:cxn modelId="{86AE8F00-745B-4AC0-A057-07FEA313AB8E}" srcId="{FA2AE9FF-3E66-474E-A4C4-7A1014171ADC}" destId="{0EC2DED4-5BC6-4632-A7AC-A0FFA9FA1067}" srcOrd="2" destOrd="0" parTransId="{D30A7423-68BF-4B6C-8E0A-8DDB44AE768E}" sibTransId="{2511CF22-90B6-4A4C-AFA3-752CE8645C64}"/>
    <dgm:cxn modelId="{1AE25776-7688-4DAA-9C34-00B2A5AED144}" type="presOf" srcId="{972205D7-B6E9-4AD9-B691-79D73D985AA3}" destId="{AD2C6A60-2FAB-45A3-BA01-86382F2B7DD8}" srcOrd="1" destOrd="0" presId="urn:microsoft.com/office/officeart/2005/8/layout/process2"/>
    <dgm:cxn modelId="{CDF85E54-A69E-437F-BA08-696618BCCF85}" type="presOf" srcId="{D9C7EAC1-6063-44B5-B9A4-9C3F0EC32CA3}" destId="{010EF78F-143B-403E-B02B-F4736C95C450}" srcOrd="0" destOrd="0" presId="urn:microsoft.com/office/officeart/2005/8/layout/process2"/>
    <dgm:cxn modelId="{C8ACBB3C-5CF5-488F-BFF8-0C23091CAC94}" type="presParOf" srcId="{E48CDB62-2794-4A2E-9398-858F4883A026}" destId="{B2623E71-3C10-4771-A288-279EECD8747B}" srcOrd="0" destOrd="0" presId="urn:microsoft.com/office/officeart/2005/8/layout/process2"/>
    <dgm:cxn modelId="{00284DAE-3EA9-46EB-B613-E822A86480B6}" type="presParOf" srcId="{E48CDB62-2794-4A2E-9398-858F4883A026}" destId="{5362CB41-A755-41ED-B295-BCDC998333CD}" srcOrd="1" destOrd="0" presId="urn:microsoft.com/office/officeart/2005/8/layout/process2"/>
    <dgm:cxn modelId="{EC7CB103-3918-4EEF-BE46-DC96971CA208}" type="presParOf" srcId="{5362CB41-A755-41ED-B295-BCDC998333CD}" destId="{AD2C6A60-2FAB-45A3-BA01-86382F2B7DD8}" srcOrd="0" destOrd="0" presId="urn:microsoft.com/office/officeart/2005/8/layout/process2"/>
    <dgm:cxn modelId="{D2D28287-B7D2-48E6-8439-46DF7E573A11}" type="presParOf" srcId="{E48CDB62-2794-4A2E-9398-858F4883A026}" destId="{DC412D28-AC77-47AE-9FA2-17B2330AF349}" srcOrd="2" destOrd="0" presId="urn:microsoft.com/office/officeart/2005/8/layout/process2"/>
    <dgm:cxn modelId="{48EDCD3D-54E7-4E7C-A7FE-25CBA8496556}" type="presParOf" srcId="{E48CDB62-2794-4A2E-9398-858F4883A026}" destId="{010EF78F-143B-403E-B02B-F4736C95C450}" srcOrd="3" destOrd="0" presId="urn:microsoft.com/office/officeart/2005/8/layout/process2"/>
    <dgm:cxn modelId="{691D607E-A750-46A4-B733-226E4BEBE35B}" type="presParOf" srcId="{010EF78F-143B-403E-B02B-F4736C95C450}" destId="{642C54A4-8D66-44A6-B6E5-81EA1F22C576}" srcOrd="0" destOrd="0" presId="urn:microsoft.com/office/officeart/2005/8/layout/process2"/>
    <dgm:cxn modelId="{41DAC8BB-70EE-4C9D-A969-EC82FBA0E715}" type="presParOf" srcId="{E48CDB62-2794-4A2E-9398-858F4883A026}" destId="{2A059E6E-B1FD-4CCD-93F5-069C2E1858F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F5FC6A-E490-4324-8389-9BF3C047684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4C97C-7E1D-4CDC-BDDA-72F5C709EA63}">
      <dgm:prSet phldrT="[Text]"/>
      <dgm:spPr>
        <a:solidFill>
          <a:schemeClr val="accent5"/>
        </a:solidFill>
      </dgm:spPr>
      <dgm:t>
        <a:bodyPr/>
        <a:lstStyle/>
        <a:p>
          <a:r>
            <a:rPr lang="id-ID" dirty="0" smtClean="0"/>
            <a:t>(GSE10072) </a:t>
          </a:r>
        </a:p>
        <a:p>
          <a:r>
            <a:rPr lang="id-ID" dirty="0" smtClean="0"/>
            <a:t>Ekspresi Gen Lung Cancer</a:t>
          </a:r>
          <a:endParaRPr lang="en-US" dirty="0"/>
        </a:p>
      </dgm:t>
    </dgm:pt>
    <dgm:pt modelId="{A68449AB-3A4C-4358-8626-7E734C2C529C}" type="parTrans" cxnId="{B0BDFDB1-741C-48A3-BB22-3C009084A5DD}">
      <dgm:prSet/>
      <dgm:spPr/>
      <dgm:t>
        <a:bodyPr/>
        <a:lstStyle/>
        <a:p>
          <a:endParaRPr lang="en-US"/>
        </a:p>
      </dgm:t>
    </dgm:pt>
    <dgm:pt modelId="{A1032434-4B38-4139-9F37-17CF34B1FC9D}" type="sibTrans" cxnId="{B0BDFDB1-741C-48A3-BB22-3C009084A5DD}">
      <dgm:prSet/>
      <dgm:spPr/>
      <dgm:t>
        <a:bodyPr/>
        <a:lstStyle/>
        <a:p>
          <a:r>
            <a:rPr lang="id-ID" baseline="0" dirty="0" smtClean="0">
              <a:solidFill>
                <a:schemeClr val="tx1"/>
              </a:solidFill>
            </a:rPr>
            <a:t>Data  Training/Validasi /Testing (Pickle)</a:t>
          </a:r>
          <a:endParaRPr lang="en-US" baseline="0" dirty="0">
            <a:solidFill>
              <a:schemeClr val="tx1"/>
            </a:solidFill>
          </a:endParaRPr>
        </a:p>
      </dgm:t>
    </dgm:pt>
    <dgm:pt modelId="{4F9C17BE-9B84-4C4A-8872-47477373D06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PRETRAINING DBN SECARA UNSUPERVISED</a:t>
          </a:r>
          <a:endParaRPr lang="en-US" dirty="0"/>
        </a:p>
      </dgm:t>
    </dgm:pt>
    <dgm:pt modelId="{8171F93E-D531-4EF7-AA56-896023A79362}" type="parTrans" cxnId="{0D7855C0-45A1-4FF3-B77B-3286E5B10E34}">
      <dgm:prSet/>
      <dgm:spPr/>
      <dgm:t>
        <a:bodyPr/>
        <a:lstStyle/>
        <a:p>
          <a:endParaRPr lang="en-US"/>
        </a:p>
      </dgm:t>
    </dgm:pt>
    <dgm:pt modelId="{8ADDA649-A266-4F47-BDB0-5AFE3FB7B23F}" type="sibTrans" cxnId="{0D7855C0-45A1-4FF3-B77B-3286E5B10E34}">
      <dgm:prSet/>
      <dgm:spPr/>
      <dgm:t>
        <a:bodyPr/>
        <a:lstStyle/>
        <a:p>
          <a:r>
            <a:rPr lang="id-ID" baseline="0" dirty="0" smtClean="0">
              <a:solidFill>
                <a:schemeClr val="tx1"/>
              </a:solidFill>
            </a:rPr>
            <a:t>Model DBN</a:t>
          </a:r>
          <a:endParaRPr lang="en-US" baseline="0" dirty="0">
            <a:solidFill>
              <a:schemeClr val="tx1"/>
            </a:solidFill>
          </a:endParaRPr>
        </a:p>
      </dgm:t>
    </dgm:pt>
    <dgm:pt modelId="{6D6136F3-4DAF-48C8-AEC9-73867965677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PROSES PERANKINGAN MULTISTEP</a:t>
          </a:r>
          <a:endParaRPr lang="en-US" dirty="0"/>
        </a:p>
      </dgm:t>
    </dgm:pt>
    <dgm:pt modelId="{7758F3BC-4E85-43C9-96E9-C0D7B9DA1337}" type="parTrans" cxnId="{BD14322E-7132-42DF-840A-73BCA5ADDEEC}">
      <dgm:prSet/>
      <dgm:spPr/>
      <dgm:t>
        <a:bodyPr/>
        <a:lstStyle/>
        <a:p>
          <a:endParaRPr lang="en-US"/>
        </a:p>
      </dgm:t>
    </dgm:pt>
    <dgm:pt modelId="{215AD480-F863-4459-8366-17AB9E94899D}" type="sibTrans" cxnId="{BD14322E-7132-42DF-840A-73BCA5ADDEEC}">
      <dgm:prSet/>
      <dgm:spPr/>
      <dgm:t>
        <a:bodyPr/>
        <a:lstStyle/>
        <a:p>
          <a:endParaRPr lang="en-US"/>
        </a:p>
      </dgm:t>
    </dgm:pt>
    <dgm:pt modelId="{471EA159-3F3B-4DA1-A933-4A50CC71FD1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EVALUASI SEMENTARA</a:t>
          </a:r>
          <a:endParaRPr lang="en-US" dirty="0"/>
        </a:p>
      </dgm:t>
    </dgm:pt>
    <dgm:pt modelId="{7C99D63E-D738-4DF0-9AF2-5BBCCB4411CF}" type="parTrans" cxnId="{00E131D2-1D19-413D-89B9-1972EF6DF96B}">
      <dgm:prSet/>
      <dgm:spPr/>
      <dgm:t>
        <a:bodyPr/>
        <a:lstStyle/>
        <a:p>
          <a:endParaRPr lang="en-US"/>
        </a:p>
      </dgm:t>
    </dgm:pt>
    <dgm:pt modelId="{59141DFD-C6CC-4C2D-AF1C-57C67178995C}" type="sibTrans" cxnId="{00E131D2-1D19-413D-89B9-1972EF6DF96B}">
      <dgm:prSet/>
      <dgm:spPr/>
      <dgm:t>
        <a:bodyPr/>
        <a:lstStyle/>
        <a:p>
          <a:endParaRPr lang="en-US"/>
        </a:p>
      </dgm:t>
    </dgm:pt>
    <dgm:pt modelId="{1DEF3237-0AB1-4B90-8509-769283ED081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PENERAPAN SELEKSI FITUR UNTUK KLASIFIKASI PASIEN</a:t>
          </a:r>
          <a:endParaRPr lang="en-US" dirty="0"/>
        </a:p>
      </dgm:t>
    </dgm:pt>
    <dgm:pt modelId="{1EA2F69A-3A3E-4ABD-A38C-80E2F7566D35}" type="parTrans" cxnId="{E408539E-8AF1-491F-AEC2-9EE4A27673C3}">
      <dgm:prSet/>
      <dgm:spPr/>
      <dgm:t>
        <a:bodyPr/>
        <a:lstStyle/>
        <a:p>
          <a:endParaRPr lang="en-US"/>
        </a:p>
      </dgm:t>
    </dgm:pt>
    <dgm:pt modelId="{CDD85CAB-39A4-4F3A-9DED-5609CD5B40B2}" type="sibTrans" cxnId="{E408539E-8AF1-491F-AEC2-9EE4A27673C3}">
      <dgm:prSet/>
      <dgm:spPr/>
      <dgm:t>
        <a:bodyPr/>
        <a:lstStyle/>
        <a:p>
          <a:endParaRPr lang="en-US"/>
        </a:p>
      </dgm:t>
    </dgm:pt>
    <dgm:pt modelId="{DF009BF4-CE3C-422C-8F27-F82E9D609D22}">
      <dgm:prSet phldrT="[Text]"/>
      <dgm:spPr>
        <a:solidFill>
          <a:schemeClr val="accent5"/>
        </a:solidFill>
      </dgm:spPr>
      <dgm:t>
        <a:bodyPr/>
        <a:lstStyle/>
        <a:p>
          <a:r>
            <a:rPr lang="id-ID" dirty="0" smtClean="0"/>
            <a:t>TRAINING DBN SECARA SUPERVISED DENGAN TARGET PASIEN</a:t>
          </a:r>
          <a:r>
            <a:rPr lang="en-US" dirty="0" smtClean="0"/>
            <a:t> (LOG REG)</a:t>
          </a:r>
          <a:endParaRPr lang="en-US" dirty="0"/>
        </a:p>
      </dgm:t>
    </dgm:pt>
    <dgm:pt modelId="{A68B9EBD-8D99-476D-9062-57153EC7CDF7}" type="parTrans" cxnId="{F43FFB06-D4D1-4ADB-8697-8244014CFD92}">
      <dgm:prSet/>
      <dgm:spPr/>
      <dgm:t>
        <a:bodyPr/>
        <a:lstStyle/>
        <a:p>
          <a:endParaRPr lang="en-US"/>
        </a:p>
      </dgm:t>
    </dgm:pt>
    <dgm:pt modelId="{8429711C-35E7-49DD-B57F-26ABF69CDB1C}" type="sibTrans" cxnId="{F43FFB06-D4D1-4ADB-8697-8244014CFD92}">
      <dgm:prSet/>
      <dgm:spPr/>
      <dgm:t>
        <a:bodyPr/>
        <a:lstStyle/>
        <a:p>
          <a:endParaRPr lang="en-US"/>
        </a:p>
      </dgm:t>
    </dgm:pt>
    <dgm:pt modelId="{C4FF3785-07D9-4CCC-8452-A386E734C5B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EVALUASI HASIL SELEKSI FITUR, DIBANDINGKAN DENGAN TANPA SELEKSI FITUR</a:t>
          </a:r>
          <a:endParaRPr lang="en-US" dirty="0"/>
        </a:p>
      </dgm:t>
    </dgm:pt>
    <dgm:pt modelId="{C122C506-0C7C-495C-81B2-FC5926442DF9}" type="parTrans" cxnId="{C095EDCB-67D6-4521-872C-00CAACE933DC}">
      <dgm:prSet/>
      <dgm:spPr/>
      <dgm:t>
        <a:bodyPr/>
        <a:lstStyle/>
        <a:p>
          <a:endParaRPr lang="id-ID"/>
        </a:p>
      </dgm:t>
    </dgm:pt>
    <dgm:pt modelId="{8842086B-8FE4-4888-A01D-A1DD0DCD18FD}" type="sibTrans" cxnId="{C095EDCB-67D6-4521-872C-00CAACE933DC}">
      <dgm:prSet/>
      <dgm:spPr/>
      <dgm:t>
        <a:bodyPr/>
        <a:lstStyle/>
        <a:p>
          <a:endParaRPr lang="id-ID"/>
        </a:p>
      </dgm:t>
    </dgm:pt>
    <dgm:pt modelId="{4839AB39-1194-4FE9-838F-C3A81FA59912}">
      <dgm:prSet phldrT="[Text]"/>
      <dgm:spPr/>
      <dgm:t>
        <a:bodyPr/>
        <a:lstStyle/>
        <a:p>
          <a:r>
            <a:rPr lang="id-ID" dirty="0" smtClean="0"/>
            <a:t>BEREKSPERIMEN DENGAN </a:t>
          </a:r>
          <a:r>
            <a:rPr lang="en-US" dirty="0" smtClean="0"/>
            <a:t>TUNING PARAMETER</a:t>
          </a:r>
          <a:endParaRPr lang="en-US" dirty="0"/>
        </a:p>
      </dgm:t>
    </dgm:pt>
    <dgm:pt modelId="{28F8CC93-8A05-498F-B685-411121B22FDC}" type="parTrans" cxnId="{1A097390-5BD0-45CF-AC5C-0917471C0488}">
      <dgm:prSet/>
      <dgm:spPr/>
      <dgm:t>
        <a:bodyPr/>
        <a:lstStyle/>
        <a:p>
          <a:endParaRPr lang="id-ID"/>
        </a:p>
      </dgm:t>
    </dgm:pt>
    <dgm:pt modelId="{424BB931-89E5-4CAC-A297-9E5164D6DD39}" type="sibTrans" cxnId="{1A097390-5BD0-45CF-AC5C-0917471C0488}">
      <dgm:prSet/>
      <dgm:spPr/>
      <dgm:t>
        <a:bodyPr/>
        <a:lstStyle/>
        <a:p>
          <a:endParaRPr lang="id-ID"/>
        </a:p>
      </dgm:t>
    </dgm:pt>
    <dgm:pt modelId="{5CD5265D-A100-45C2-BA02-E1218EF0A8E7}" type="pres">
      <dgm:prSet presAssocID="{FEF5FC6A-E490-4324-8389-9BF3C04768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9D373-41FE-404E-8804-C03A2BCC8B2C}" type="pres">
      <dgm:prSet presAssocID="{1124C97C-7E1D-4CDC-BDDA-72F5C709EA6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FB98D-0F99-40FD-BE70-25D1BCCA0261}" type="pres">
      <dgm:prSet presAssocID="{A1032434-4B38-4139-9F37-17CF34B1FC9D}" presName="sibTrans" presStyleLbl="sibTrans2D1" presStyleIdx="0" presStyleCnt="7" custScaleX="463630" custScaleY="151364" custLinFactNeighborX="-74715" custLinFactNeighborY="-10957"/>
      <dgm:spPr/>
      <dgm:t>
        <a:bodyPr/>
        <a:lstStyle/>
        <a:p>
          <a:endParaRPr lang="en-US"/>
        </a:p>
      </dgm:t>
    </dgm:pt>
    <dgm:pt modelId="{174764F9-B559-4A10-91B1-E2DF587AC11C}" type="pres">
      <dgm:prSet presAssocID="{A1032434-4B38-4139-9F37-17CF34B1FC9D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C79B180A-550D-4D47-97B6-B5036811288E}" type="pres">
      <dgm:prSet presAssocID="{4F9C17BE-9B84-4C4A-8872-47477373D061}" presName="node" presStyleLbl="node1" presStyleIdx="1" presStyleCnt="8" custLinFactNeighborX="-1753" custLinFactNeighborY="-4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ABE75-19B0-4F7E-8740-C9301A889597}" type="pres">
      <dgm:prSet presAssocID="{8ADDA649-A266-4F47-BDB0-5AFE3FB7B23F}" presName="sibTrans" presStyleLbl="sibTrans2D1" presStyleIdx="1" presStyleCnt="7" custScaleX="197262" custLinFactNeighborX="-4542"/>
      <dgm:spPr/>
      <dgm:t>
        <a:bodyPr/>
        <a:lstStyle/>
        <a:p>
          <a:endParaRPr lang="en-US"/>
        </a:p>
      </dgm:t>
    </dgm:pt>
    <dgm:pt modelId="{DA57D083-2878-4122-887C-94E894C7BA36}" type="pres">
      <dgm:prSet presAssocID="{8ADDA649-A266-4F47-BDB0-5AFE3FB7B23F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A5725CCF-DD4C-4B09-937A-FA96813C7FEC}" type="pres">
      <dgm:prSet presAssocID="{DF009BF4-CE3C-422C-8F27-F82E9D609D2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0E323-24C8-4F45-BDB1-7AB1E25E524E}" type="pres">
      <dgm:prSet presAssocID="{8429711C-35E7-49DD-B57F-26ABF69CDB1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68217BF6-DF35-4DC9-B829-2E3A8CDA103E}" type="pres">
      <dgm:prSet presAssocID="{8429711C-35E7-49DD-B57F-26ABF69CDB1C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A4DD59DF-E2E5-4692-9816-115297B9D49E}" type="pres">
      <dgm:prSet presAssocID="{6D6136F3-4DAF-48C8-AEC9-73867965677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A426C-4D55-43A8-8BEB-0AA31BEBBEEF}" type="pres">
      <dgm:prSet presAssocID="{215AD480-F863-4459-8366-17AB9E94899D}" presName="sibTrans" presStyleLbl="sibTrans2D1" presStyleIdx="3" presStyleCnt="7"/>
      <dgm:spPr/>
      <dgm:t>
        <a:bodyPr/>
        <a:lstStyle/>
        <a:p>
          <a:endParaRPr lang="en-US"/>
        </a:p>
      </dgm:t>
    </dgm:pt>
    <dgm:pt modelId="{E80D7005-C71C-4085-8D8F-58884B411C14}" type="pres">
      <dgm:prSet presAssocID="{215AD480-F863-4459-8366-17AB9E94899D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FA5031E-2F9B-4AD2-BF7F-E85076EDB453}" type="pres">
      <dgm:prSet presAssocID="{471EA159-3F3B-4DA1-A933-4A50CC71FD1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22F74-327B-428E-B3FC-81647083858B}" type="pres">
      <dgm:prSet presAssocID="{59141DFD-C6CC-4C2D-AF1C-57C67178995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7D9B01A1-1B07-4A6C-AEE8-42287A941812}" type="pres">
      <dgm:prSet presAssocID="{59141DFD-C6CC-4C2D-AF1C-57C67178995C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0903A98-432A-4A67-92E9-0B774FD84E60}" type="pres">
      <dgm:prSet presAssocID="{1DEF3237-0AB1-4B90-8509-769283ED081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A964-F0F3-492F-AAB3-50B46EFE95FA}" type="pres">
      <dgm:prSet presAssocID="{CDD85CAB-39A4-4F3A-9DED-5609CD5B40B2}" presName="sibTrans" presStyleLbl="sibTrans2D1" presStyleIdx="5" presStyleCnt="7"/>
      <dgm:spPr/>
      <dgm:t>
        <a:bodyPr/>
        <a:lstStyle/>
        <a:p>
          <a:endParaRPr lang="id-ID"/>
        </a:p>
      </dgm:t>
    </dgm:pt>
    <dgm:pt modelId="{325C63ED-A44D-4CB2-A378-20ECEBC3B8E5}" type="pres">
      <dgm:prSet presAssocID="{CDD85CAB-39A4-4F3A-9DED-5609CD5B40B2}" presName="connectorText" presStyleLbl="sibTrans2D1" presStyleIdx="5" presStyleCnt="7"/>
      <dgm:spPr/>
      <dgm:t>
        <a:bodyPr/>
        <a:lstStyle/>
        <a:p>
          <a:endParaRPr lang="id-ID"/>
        </a:p>
      </dgm:t>
    </dgm:pt>
    <dgm:pt modelId="{84327D18-3FB7-46F8-B98D-F16DB2E80B54}" type="pres">
      <dgm:prSet presAssocID="{C4FF3785-07D9-4CCC-8452-A386E734C5B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3596AC2-5E94-4BD3-BE38-DBBEFEEE3267}" type="pres">
      <dgm:prSet presAssocID="{8842086B-8FE4-4888-A01D-A1DD0DCD18FD}" presName="sibTrans" presStyleLbl="sibTrans2D1" presStyleIdx="6" presStyleCnt="7"/>
      <dgm:spPr/>
      <dgm:t>
        <a:bodyPr/>
        <a:lstStyle/>
        <a:p>
          <a:endParaRPr lang="id-ID"/>
        </a:p>
      </dgm:t>
    </dgm:pt>
    <dgm:pt modelId="{9A28F209-20B0-4DBA-B297-11FAE9F166BD}" type="pres">
      <dgm:prSet presAssocID="{8842086B-8FE4-4888-A01D-A1DD0DCD18FD}" presName="connectorText" presStyleLbl="sibTrans2D1" presStyleIdx="6" presStyleCnt="7"/>
      <dgm:spPr/>
      <dgm:t>
        <a:bodyPr/>
        <a:lstStyle/>
        <a:p>
          <a:endParaRPr lang="id-ID"/>
        </a:p>
      </dgm:t>
    </dgm:pt>
    <dgm:pt modelId="{A44397E2-BAE8-43E4-BE6D-531F37430474}" type="pres">
      <dgm:prSet presAssocID="{4839AB39-1194-4FE9-838F-C3A81FA5991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01A86E0-9BD9-4A05-B53C-2C81EECCE2A0}" type="presOf" srcId="{4839AB39-1194-4FE9-838F-C3A81FA59912}" destId="{A44397E2-BAE8-43E4-BE6D-531F37430474}" srcOrd="0" destOrd="0" presId="urn:microsoft.com/office/officeart/2005/8/layout/process5"/>
    <dgm:cxn modelId="{E408539E-8AF1-491F-AEC2-9EE4A27673C3}" srcId="{FEF5FC6A-E490-4324-8389-9BF3C0476842}" destId="{1DEF3237-0AB1-4B90-8509-769283ED081F}" srcOrd="5" destOrd="0" parTransId="{1EA2F69A-3A3E-4ABD-A38C-80E2F7566D35}" sibTransId="{CDD85CAB-39A4-4F3A-9DED-5609CD5B40B2}"/>
    <dgm:cxn modelId="{F43FFB06-D4D1-4ADB-8697-8244014CFD92}" srcId="{FEF5FC6A-E490-4324-8389-9BF3C0476842}" destId="{DF009BF4-CE3C-422C-8F27-F82E9D609D22}" srcOrd="2" destOrd="0" parTransId="{A68B9EBD-8D99-476D-9062-57153EC7CDF7}" sibTransId="{8429711C-35E7-49DD-B57F-26ABF69CDB1C}"/>
    <dgm:cxn modelId="{C3A3A6F2-AA71-4784-A8F9-50C730B9743A}" type="presOf" srcId="{215AD480-F863-4459-8366-17AB9E94899D}" destId="{E80D7005-C71C-4085-8D8F-58884B411C14}" srcOrd="1" destOrd="0" presId="urn:microsoft.com/office/officeart/2005/8/layout/process5"/>
    <dgm:cxn modelId="{00E131D2-1D19-413D-89B9-1972EF6DF96B}" srcId="{FEF5FC6A-E490-4324-8389-9BF3C0476842}" destId="{471EA159-3F3B-4DA1-A933-4A50CC71FD14}" srcOrd="4" destOrd="0" parTransId="{7C99D63E-D738-4DF0-9AF2-5BBCCB4411CF}" sibTransId="{59141DFD-C6CC-4C2D-AF1C-57C67178995C}"/>
    <dgm:cxn modelId="{BD14322E-7132-42DF-840A-73BCA5ADDEEC}" srcId="{FEF5FC6A-E490-4324-8389-9BF3C0476842}" destId="{6D6136F3-4DAF-48C8-AEC9-738679656773}" srcOrd="3" destOrd="0" parTransId="{7758F3BC-4E85-43C9-96E9-C0D7B9DA1337}" sibTransId="{215AD480-F863-4459-8366-17AB9E94899D}"/>
    <dgm:cxn modelId="{CF9C9AA1-6C99-45C1-B005-D22C2442C45B}" type="presOf" srcId="{8842086B-8FE4-4888-A01D-A1DD0DCD18FD}" destId="{9A28F209-20B0-4DBA-B297-11FAE9F166BD}" srcOrd="1" destOrd="0" presId="urn:microsoft.com/office/officeart/2005/8/layout/process5"/>
    <dgm:cxn modelId="{1A097390-5BD0-45CF-AC5C-0917471C0488}" srcId="{FEF5FC6A-E490-4324-8389-9BF3C0476842}" destId="{4839AB39-1194-4FE9-838F-C3A81FA59912}" srcOrd="7" destOrd="0" parTransId="{28F8CC93-8A05-498F-B685-411121B22FDC}" sibTransId="{424BB931-89E5-4CAC-A297-9E5164D6DD39}"/>
    <dgm:cxn modelId="{C3230832-B7D4-4CE8-81AD-B79B6BB20A22}" type="presOf" srcId="{59141DFD-C6CC-4C2D-AF1C-57C67178995C}" destId="{7D9B01A1-1B07-4A6C-AEE8-42287A941812}" srcOrd="1" destOrd="0" presId="urn:microsoft.com/office/officeart/2005/8/layout/process5"/>
    <dgm:cxn modelId="{7BECED60-F16A-48BE-85FA-1FEB80262454}" type="presOf" srcId="{CDD85CAB-39A4-4F3A-9DED-5609CD5B40B2}" destId="{325C63ED-A44D-4CB2-A378-20ECEBC3B8E5}" srcOrd="1" destOrd="0" presId="urn:microsoft.com/office/officeart/2005/8/layout/process5"/>
    <dgm:cxn modelId="{7D6455FA-F70E-4F73-AA50-81EF0C2D7F01}" type="presOf" srcId="{4F9C17BE-9B84-4C4A-8872-47477373D061}" destId="{C79B180A-550D-4D47-97B6-B5036811288E}" srcOrd="0" destOrd="0" presId="urn:microsoft.com/office/officeart/2005/8/layout/process5"/>
    <dgm:cxn modelId="{E6D69A52-0B1D-4199-ABC7-30EA94580BF3}" type="presOf" srcId="{471EA159-3F3B-4DA1-A933-4A50CC71FD14}" destId="{1FA5031E-2F9B-4AD2-BF7F-E85076EDB453}" srcOrd="0" destOrd="0" presId="urn:microsoft.com/office/officeart/2005/8/layout/process5"/>
    <dgm:cxn modelId="{FD558F25-51BB-4C85-8BB6-4AA3F6A7FFF7}" type="presOf" srcId="{59141DFD-C6CC-4C2D-AF1C-57C67178995C}" destId="{CD822F74-327B-428E-B3FC-81647083858B}" srcOrd="0" destOrd="0" presId="urn:microsoft.com/office/officeart/2005/8/layout/process5"/>
    <dgm:cxn modelId="{05C0661E-B876-4EA0-92B4-7E069C86B692}" type="presOf" srcId="{1124C97C-7E1D-4CDC-BDDA-72F5C709EA63}" destId="{9989D373-41FE-404E-8804-C03A2BCC8B2C}" srcOrd="0" destOrd="0" presId="urn:microsoft.com/office/officeart/2005/8/layout/process5"/>
    <dgm:cxn modelId="{71981663-D969-415D-9E90-9DBAE15F1300}" type="presOf" srcId="{A1032434-4B38-4139-9F37-17CF34B1FC9D}" destId="{735FB98D-0F99-40FD-BE70-25D1BCCA0261}" srcOrd="0" destOrd="0" presId="urn:microsoft.com/office/officeart/2005/8/layout/process5"/>
    <dgm:cxn modelId="{B0BDFDB1-741C-48A3-BB22-3C009084A5DD}" srcId="{FEF5FC6A-E490-4324-8389-9BF3C0476842}" destId="{1124C97C-7E1D-4CDC-BDDA-72F5C709EA63}" srcOrd="0" destOrd="0" parTransId="{A68449AB-3A4C-4358-8626-7E734C2C529C}" sibTransId="{A1032434-4B38-4139-9F37-17CF34B1FC9D}"/>
    <dgm:cxn modelId="{F82333FB-4141-445B-872D-E06651FF8503}" type="presOf" srcId="{215AD480-F863-4459-8366-17AB9E94899D}" destId="{E17A426C-4D55-43A8-8BEB-0AA31BEBBEEF}" srcOrd="0" destOrd="0" presId="urn:microsoft.com/office/officeart/2005/8/layout/process5"/>
    <dgm:cxn modelId="{C095EDCB-67D6-4521-872C-00CAACE933DC}" srcId="{FEF5FC6A-E490-4324-8389-9BF3C0476842}" destId="{C4FF3785-07D9-4CCC-8452-A386E734C5B6}" srcOrd="6" destOrd="0" parTransId="{C122C506-0C7C-495C-81B2-FC5926442DF9}" sibTransId="{8842086B-8FE4-4888-A01D-A1DD0DCD18FD}"/>
    <dgm:cxn modelId="{AD12B2BD-9E30-4AEF-90B4-6F811B7CA94D}" type="presOf" srcId="{FEF5FC6A-E490-4324-8389-9BF3C0476842}" destId="{5CD5265D-A100-45C2-BA02-E1218EF0A8E7}" srcOrd="0" destOrd="0" presId="urn:microsoft.com/office/officeart/2005/8/layout/process5"/>
    <dgm:cxn modelId="{2E04019F-DEB1-4C8F-809C-B6D412C3FC2D}" type="presOf" srcId="{DF009BF4-CE3C-422C-8F27-F82E9D609D22}" destId="{A5725CCF-DD4C-4B09-937A-FA96813C7FEC}" srcOrd="0" destOrd="0" presId="urn:microsoft.com/office/officeart/2005/8/layout/process5"/>
    <dgm:cxn modelId="{A3E49FB4-4871-4104-807E-0BE2B789858D}" type="presOf" srcId="{8429711C-35E7-49DD-B57F-26ABF69CDB1C}" destId="{7290E323-24C8-4F45-BDB1-7AB1E25E524E}" srcOrd="0" destOrd="0" presId="urn:microsoft.com/office/officeart/2005/8/layout/process5"/>
    <dgm:cxn modelId="{9AD90458-7597-41B2-A407-9C9B1305D266}" type="presOf" srcId="{6D6136F3-4DAF-48C8-AEC9-738679656773}" destId="{A4DD59DF-E2E5-4692-9816-115297B9D49E}" srcOrd="0" destOrd="0" presId="urn:microsoft.com/office/officeart/2005/8/layout/process5"/>
    <dgm:cxn modelId="{253F43E5-F62E-4184-BCDD-C7B2D56AD882}" type="presOf" srcId="{CDD85CAB-39A4-4F3A-9DED-5609CD5B40B2}" destId="{388AA964-F0F3-492F-AAB3-50B46EFE95FA}" srcOrd="0" destOrd="0" presId="urn:microsoft.com/office/officeart/2005/8/layout/process5"/>
    <dgm:cxn modelId="{69ADEBEB-8A5B-46F1-8745-7F3F048E1A3F}" type="presOf" srcId="{8ADDA649-A266-4F47-BDB0-5AFE3FB7B23F}" destId="{DA57D083-2878-4122-887C-94E894C7BA36}" srcOrd="1" destOrd="0" presId="urn:microsoft.com/office/officeart/2005/8/layout/process5"/>
    <dgm:cxn modelId="{6DD04DE9-5838-4D0D-A6D3-327B9A5F568E}" type="presOf" srcId="{A1032434-4B38-4139-9F37-17CF34B1FC9D}" destId="{174764F9-B559-4A10-91B1-E2DF587AC11C}" srcOrd="1" destOrd="0" presId="urn:microsoft.com/office/officeart/2005/8/layout/process5"/>
    <dgm:cxn modelId="{DE0C178D-020B-4170-B6FA-606FD2B99A04}" type="presOf" srcId="{C4FF3785-07D9-4CCC-8452-A386E734C5B6}" destId="{84327D18-3FB7-46F8-B98D-F16DB2E80B54}" srcOrd="0" destOrd="0" presId="urn:microsoft.com/office/officeart/2005/8/layout/process5"/>
    <dgm:cxn modelId="{D6DF266D-D60E-4822-A891-31BF5480DC04}" type="presOf" srcId="{8ADDA649-A266-4F47-BDB0-5AFE3FB7B23F}" destId="{A77ABE75-19B0-4F7E-8740-C9301A889597}" srcOrd="0" destOrd="0" presId="urn:microsoft.com/office/officeart/2005/8/layout/process5"/>
    <dgm:cxn modelId="{235D4E05-3641-42A1-8ED5-ABF2EFB12B9F}" type="presOf" srcId="{8842086B-8FE4-4888-A01D-A1DD0DCD18FD}" destId="{B3596AC2-5E94-4BD3-BE38-DBBEFEEE3267}" srcOrd="0" destOrd="0" presId="urn:microsoft.com/office/officeart/2005/8/layout/process5"/>
    <dgm:cxn modelId="{0D7855C0-45A1-4FF3-B77B-3286E5B10E34}" srcId="{FEF5FC6A-E490-4324-8389-9BF3C0476842}" destId="{4F9C17BE-9B84-4C4A-8872-47477373D061}" srcOrd="1" destOrd="0" parTransId="{8171F93E-D531-4EF7-AA56-896023A79362}" sibTransId="{8ADDA649-A266-4F47-BDB0-5AFE3FB7B23F}"/>
    <dgm:cxn modelId="{DF7E95DF-B11D-496C-884C-2F48601EC379}" type="presOf" srcId="{8429711C-35E7-49DD-B57F-26ABF69CDB1C}" destId="{68217BF6-DF35-4DC9-B829-2E3A8CDA103E}" srcOrd="1" destOrd="0" presId="urn:microsoft.com/office/officeart/2005/8/layout/process5"/>
    <dgm:cxn modelId="{DA5B1487-F944-423A-BB50-6E5FC142D6A1}" type="presOf" srcId="{1DEF3237-0AB1-4B90-8509-769283ED081F}" destId="{E0903A98-432A-4A67-92E9-0B774FD84E60}" srcOrd="0" destOrd="0" presId="urn:microsoft.com/office/officeart/2005/8/layout/process5"/>
    <dgm:cxn modelId="{78F5B88D-19F0-4263-8CAA-4AC3BEEF8EFE}" type="presParOf" srcId="{5CD5265D-A100-45C2-BA02-E1218EF0A8E7}" destId="{9989D373-41FE-404E-8804-C03A2BCC8B2C}" srcOrd="0" destOrd="0" presId="urn:microsoft.com/office/officeart/2005/8/layout/process5"/>
    <dgm:cxn modelId="{9AC67653-F96F-4BFE-9408-C7543C71E8C8}" type="presParOf" srcId="{5CD5265D-A100-45C2-BA02-E1218EF0A8E7}" destId="{735FB98D-0F99-40FD-BE70-25D1BCCA0261}" srcOrd="1" destOrd="0" presId="urn:microsoft.com/office/officeart/2005/8/layout/process5"/>
    <dgm:cxn modelId="{EDA91D65-E7CD-4229-A195-AD65813F261E}" type="presParOf" srcId="{735FB98D-0F99-40FD-BE70-25D1BCCA0261}" destId="{174764F9-B559-4A10-91B1-E2DF587AC11C}" srcOrd="0" destOrd="0" presId="urn:microsoft.com/office/officeart/2005/8/layout/process5"/>
    <dgm:cxn modelId="{23D8DEA4-06CB-437D-A622-05A0784A785D}" type="presParOf" srcId="{5CD5265D-A100-45C2-BA02-E1218EF0A8E7}" destId="{C79B180A-550D-4D47-97B6-B5036811288E}" srcOrd="2" destOrd="0" presId="urn:microsoft.com/office/officeart/2005/8/layout/process5"/>
    <dgm:cxn modelId="{F3866B46-71AB-453A-A656-6483026FE5D6}" type="presParOf" srcId="{5CD5265D-A100-45C2-BA02-E1218EF0A8E7}" destId="{A77ABE75-19B0-4F7E-8740-C9301A889597}" srcOrd="3" destOrd="0" presId="urn:microsoft.com/office/officeart/2005/8/layout/process5"/>
    <dgm:cxn modelId="{EB1D2E9F-E4FA-462D-BECF-2E6482363C17}" type="presParOf" srcId="{A77ABE75-19B0-4F7E-8740-C9301A889597}" destId="{DA57D083-2878-4122-887C-94E894C7BA36}" srcOrd="0" destOrd="0" presId="urn:microsoft.com/office/officeart/2005/8/layout/process5"/>
    <dgm:cxn modelId="{8A46AC7C-C07E-4709-A01A-1267E18EFF8B}" type="presParOf" srcId="{5CD5265D-A100-45C2-BA02-E1218EF0A8E7}" destId="{A5725CCF-DD4C-4B09-937A-FA96813C7FEC}" srcOrd="4" destOrd="0" presId="urn:microsoft.com/office/officeart/2005/8/layout/process5"/>
    <dgm:cxn modelId="{C16DC210-5ABB-44C7-9AF7-A0D510901597}" type="presParOf" srcId="{5CD5265D-A100-45C2-BA02-E1218EF0A8E7}" destId="{7290E323-24C8-4F45-BDB1-7AB1E25E524E}" srcOrd="5" destOrd="0" presId="urn:microsoft.com/office/officeart/2005/8/layout/process5"/>
    <dgm:cxn modelId="{5260998C-C56E-48A5-8C2C-1267681EFD53}" type="presParOf" srcId="{7290E323-24C8-4F45-BDB1-7AB1E25E524E}" destId="{68217BF6-DF35-4DC9-B829-2E3A8CDA103E}" srcOrd="0" destOrd="0" presId="urn:microsoft.com/office/officeart/2005/8/layout/process5"/>
    <dgm:cxn modelId="{514AF1CE-6FA3-40A6-990F-59DB9A584742}" type="presParOf" srcId="{5CD5265D-A100-45C2-BA02-E1218EF0A8E7}" destId="{A4DD59DF-E2E5-4692-9816-115297B9D49E}" srcOrd="6" destOrd="0" presId="urn:microsoft.com/office/officeart/2005/8/layout/process5"/>
    <dgm:cxn modelId="{1BC51990-9AA8-49DE-A8B3-8587BC74989D}" type="presParOf" srcId="{5CD5265D-A100-45C2-BA02-E1218EF0A8E7}" destId="{E17A426C-4D55-43A8-8BEB-0AA31BEBBEEF}" srcOrd="7" destOrd="0" presId="urn:microsoft.com/office/officeart/2005/8/layout/process5"/>
    <dgm:cxn modelId="{FAE66DD0-DFD1-4B89-8844-FC4347F45134}" type="presParOf" srcId="{E17A426C-4D55-43A8-8BEB-0AA31BEBBEEF}" destId="{E80D7005-C71C-4085-8D8F-58884B411C14}" srcOrd="0" destOrd="0" presId="urn:microsoft.com/office/officeart/2005/8/layout/process5"/>
    <dgm:cxn modelId="{EFAD7DEE-9A58-4CA2-97A1-367521D2155D}" type="presParOf" srcId="{5CD5265D-A100-45C2-BA02-E1218EF0A8E7}" destId="{1FA5031E-2F9B-4AD2-BF7F-E85076EDB453}" srcOrd="8" destOrd="0" presId="urn:microsoft.com/office/officeart/2005/8/layout/process5"/>
    <dgm:cxn modelId="{21E7F2A1-02EC-4C71-9C9B-3E146F8F004A}" type="presParOf" srcId="{5CD5265D-A100-45C2-BA02-E1218EF0A8E7}" destId="{CD822F74-327B-428E-B3FC-81647083858B}" srcOrd="9" destOrd="0" presId="urn:microsoft.com/office/officeart/2005/8/layout/process5"/>
    <dgm:cxn modelId="{123962FC-47A3-4F6F-A4A2-B0674A5272C3}" type="presParOf" srcId="{CD822F74-327B-428E-B3FC-81647083858B}" destId="{7D9B01A1-1B07-4A6C-AEE8-42287A941812}" srcOrd="0" destOrd="0" presId="urn:microsoft.com/office/officeart/2005/8/layout/process5"/>
    <dgm:cxn modelId="{E1B35DCE-F2D3-4A36-BD53-42D10BC7DBDD}" type="presParOf" srcId="{5CD5265D-A100-45C2-BA02-E1218EF0A8E7}" destId="{E0903A98-432A-4A67-92E9-0B774FD84E60}" srcOrd="10" destOrd="0" presId="urn:microsoft.com/office/officeart/2005/8/layout/process5"/>
    <dgm:cxn modelId="{E59351A1-FDDE-4B6F-AFB2-BC295FE18799}" type="presParOf" srcId="{5CD5265D-A100-45C2-BA02-E1218EF0A8E7}" destId="{388AA964-F0F3-492F-AAB3-50B46EFE95FA}" srcOrd="11" destOrd="0" presId="urn:microsoft.com/office/officeart/2005/8/layout/process5"/>
    <dgm:cxn modelId="{E7E55B72-83BC-4798-B8E5-CFC66F9AA331}" type="presParOf" srcId="{388AA964-F0F3-492F-AAB3-50B46EFE95FA}" destId="{325C63ED-A44D-4CB2-A378-20ECEBC3B8E5}" srcOrd="0" destOrd="0" presId="urn:microsoft.com/office/officeart/2005/8/layout/process5"/>
    <dgm:cxn modelId="{16A09CC9-DFFB-43D5-850A-A12C1E7FAF6F}" type="presParOf" srcId="{5CD5265D-A100-45C2-BA02-E1218EF0A8E7}" destId="{84327D18-3FB7-46F8-B98D-F16DB2E80B54}" srcOrd="12" destOrd="0" presId="urn:microsoft.com/office/officeart/2005/8/layout/process5"/>
    <dgm:cxn modelId="{2C93D1B6-A58B-4598-A3AE-D3A88CDCA32D}" type="presParOf" srcId="{5CD5265D-A100-45C2-BA02-E1218EF0A8E7}" destId="{B3596AC2-5E94-4BD3-BE38-DBBEFEEE3267}" srcOrd="13" destOrd="0" presId="urn:microsoft.com/office/officeart/2005/8/layout/process5"/>
    <dgm:cxn modelId="{142A84E7-227F-4DE1-BBF8-CD6ED87A9E6B}" type="presParOf" srcId="{B3596AC2-5E94-4BD3-BE38-DBBEFEEE3267}" destId="{9A28F209-20B0-4DBA-B297-11FAE9F166BD}" srcOrd="0" destOrd="0" presId="urn:microsoft.com/office/officeart/2005/8/layout/process5"/>
    <dgm:cxn modelId="{DD473F29-7F55-4F75-8CFE-12CF990E6B2F}" type="presParOf" srcId="{5CD5265D-A100-45C2-BA02-E1218EF0A8E7}" destId="{A44397E2-BAE8-43E4-BE6D-531F3743047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16E7DB-6EB5-44AF-9CC3-D742F9535C5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C501A-F930-4B27-9BAD-0E305FE579DC}">
      <dgm:prSet phldrT="[Text]"/>
      <dgm:spPr/>
      <dgm:t>
        <a:bodyPr/>
        <a:lstStyle/>
        <a:p>
          <a:r>
            <a:rPr lang="en-US" dirty="0" smtClean="0"/>
            <a:t>Biomarker di </a:t>
          </a:r>
          <a:r>
            <a:rPr lang="en-US" dirty="0" err="1" smtClean="0"/>
            <a:t>literatur</a:t>
          </a:r>
          <a:endParaRPr lang="en-US" dirty="0"/>
        </a:p>
      </dgm:t>
    </dgm:pt>
    <dgm:pt modelId="{C9447547-06E3-4862-A4DC-B7B6BBBB54BA}" type="parTrans" cxnId="{2CAB4509-57FE-4E09-B966-B503BC39F0DE}">
      <dgm:prSet/>
      <dgm:spPr/>
      <dgm:t>
        <a:bodyPr/>
        <a:lstStyle/>
        <a:p>
          <a:endParaRPr lang="en-US"/>
        </a:p>
      </dgm:t>
    </dgm:pt>
    <dgm:pt modelId="{42DFDB75-8969-4103-83EA-D4F30D50ABA7}" type="sibTrans" cxnId="{2CAB4509-57FE-4E09-B966-B503BC39F0DE}">
      <dgm:prSet/>
      <dgm:spPr/>
      <dgm:t>
        <a:bodyPr/>
        <a:lstStyle/>
        <a:p>
          <a:endParaRPr lang="en-US"/>
        </a:p>
      </dgm:t>
    </dgm:pt>
    <dgm:pt modelId="{D84543F4-62AC-4CD9-A7B1-9BB36DD3D774}">
      <dgm:prSet phldrT="[Text]"/>
      <dgm:spPr/>
      <dgm:t>
        <a:bodyPr/>
        <a:lstStyle/>
        <a:p>
          <a:r>
            <a:rPr lang="en-US" dirty="0" smtClean="0"/>
            <a:t>Biomarker yang </a:t>
          </a:r>
          <a:r>
            <a:rPr lang="en-US" dirty="0" err="1" smtClean="0"/>
            <a:t>ditemukan</a:t>
          </a:r>
          <a:endParaRPr lang="en-US" dirty="0"/>
        </a:p>
      </dgm:t>
    </dgm:pt>
    <dgm:pt modelId="{16579CBB-B203-43DF-861E-7F369B6437B6}" type="parTrans" cxnId="{09A16EA7-086C-4EC6-9B59-B9153E65ECA4}">
      <dgm:prSet/>
      <dgm:spPr/>
      <dgm:t>
        <a:bodyPr/>
        <a:lstStyle/>
        <a:p>
          <a:endParaRPr lang="en-US"/>
        </a:p>
      </dgm:t>
    </dgm:pt>
    <dgm:pt modelId="{5F44819E-2968-498E-822F-F41577C39659}" type="sibTrans" cxnId="{09A16EA7-086C-4EC6-9B59-B9153E65ECA4}">
      <dgm:prSet/>
      <dgm:spPr/>
      <dgm:t>
        <a:bodyPr/>
        <a:lstStyle/>
        <a:p>
          <a:endParaRPr lang="en-US"/>
        </a:p>
      </dgm:t>
    </dgm:pt>
    <dgm:pt modelId="{E76EEF3C-624B-4E26-BE64-00E3E98642F4}" type="pres">
      <dgm:prSet presAssocID="{A516E7DB-6EB5-44AF-9CC3-D742F9535C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693A1A-EE4F-4975-B6A5-F5206CAF224D}" type="pres">
      <dgm:prSet presAssocID="{97EC501A-F930-4B27-9BAD-0E305FE579DC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91AB3-79E3-4568-B82A-29E11B14DAC7}" type="pres">
      <dgm:prSet presAssocID="{42DFDB75-8969-4103-83EA-D4F30D50ABA7}" presName="space" presStyleCnt="0"/>
      <dgm:spPr/>
    </dgm:pt>
    <dgm:pt modelId="{E9EAC14D-9E3E-4302-8774-0F13B3F7B6B9}" type="pres">
      <dgm:prSet presAssocID="{D84543F4-62AC-4CD9-A7B1-9BB36DD3D774}" presName="Name5" presStyleLbl="vennNode1" presStyleIdx="1" presStyleCnt="2" custScaleX="98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16EA7-086C-4EC6-9B59-B9153E65ECA4}" srcId="{A516E7DB-6EB5-44AF-9CC3-D742F9535C58}" destId="{D84543F4-62AC-4CD9-A7B1-9BB36DD3D774}" srcOrd="1" destOrd="0" parTransId="{16579CBB-B203-43DF-861E-7F369B6437B6}" sibTransId="{5F44819E-2968-498E-822F-F41577C39659}"/>
    <dgm:cxn modelId="{8541F96C-C92E-45FB-BBDA-54A202BE114E}" type="presOf" srcId="{A516E7DB-6EB5-44AF-9CC3-D742F9535C58}" destId="{E76EEF3C-624B-4E26-BE64-00E3E98642F4}" srcOrd="0" destOrd="0" presId="urn:microsoft.com/office/officeart/2005/8/layout/venn3"/>
    <dgm:cxn modelId="{FDCC1ED9-2DBA-4006-8491-6AB3A56EDCF1}" type="presOf" srcId="{D84543F4-62AC-4CD9-A7B1-9BB36DD3D774}" destId="{E9EAC14D-9E3E-4302-8774-0F13B3F7B6B9}" srcOrd="0" destOrd="0" presId="urn:microsoft.com/office/officeart/2005/8/layout/venn3"/>
    <dgm:cxn modelId="{9CDDA921-F13A-4226-AE28-95C7F407E84A}" type="presOf" srcId="{97EC501A-F930-4B27-9BAD-0E305FE579DC}" destId="{FE693A1A-EE4F-4975-B6A5-F5206CAF224D}" srcOrd="0" destOrd="0" presId="urn:microsoft.com/office/officeart/2005/8/layout/venn3"/>
    <dgm:cxn modelId="{2CAB4509-57FE-4E09-B966-B503BC39F0DE}" srcId="{A516E7DB-6EB5-44AF-9CC3-D742F9535C58}" destId="{97EC501A-F930-4B27-9BAD-0E305FE579DC}" srcOrd="0" destOrd="0" parTransId="{C9447547-06E3-4862-A4DC-B7B6BBBB54BA}" sibTransId="{42DFDB75-8969-4103-83EA-D4F30D50ABA7}"/>
    <dgm:cxn modelId="{CF77DA74-B088-42F7-BBD3-AA5DBD710AB3}" type="presParOf" srcId="{E76EEF3C-624B-4E26-BE64-00E3E98642F4}" destId="{FE693A1A-EE4F-4975-B6A5-F5206CAF224D}" srcOrd="0" destOrd="0" presId="urn:microsoft.com/office/officeart/2005/8/layout/venn3"/>
    <dgm:cxn modelId="{5B5B59CE-4888-4B20-A14D-D3B549E11684}" type="presParOf" srcId="{E76EEF3C-624B-4E26-BE64-00E3E98642F4}" destId="{1D891AB3-79E3-4568-B82A-29E11B14DAC7}" srcOrd="1" destOrd="0" presId="urn:microsoft.com/office/officeart/2005/8/layout/venn3"/>
    <dgm:cxn modelId="{0806ECBA-902C-4757-BCB1-56EB723EB38D}" type="presParOf" srcId="{E76EEF3C-624B-4E26-BE64-00E3E98642F4}" destId="{E9EAC14D-9E3E-4302-8774-0F13B3F7B6B9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C843C9-F774-4469-B257-F7743EFAB1C7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C5B3B943-E00A-4710-B3F4-727673E107E1}">
      <dgm:prSet phldrT="[Text]"/>
      <dgm:spPr/>
      <dgm:t>
        <a:bodyPr/>
        <a:lstStyle/>
        <a:p>
          <a:r>
            <a:rPr lang="id-ID" dirty="0" smtClean="0"/>
            <a:t>Input</a:t>
          </a:r>
          <a:endParaRPr lang="id-ID" dirty="0"/>
        </a:p>
      </dgm:t>
    </dgm:pt>
    <dgm:pt modelId="{213B642C-7BA6-4551-97A6-52440BF3C3B9}" type="parTrans" cxnId="{A65D5329-01A9-4146-8973-8280BFBF3D11}">
      <dgm:prSet/>
      <dgm:spPr/>
      <dgm:t>
        <a:bodyPr/>
        <a:lstStyle/>
        <a:p>
          <a:endParaRPr lang="id-ID"/>
        </a:p>
      </dgm:t>
    </dgm:pt>
    <dgm:pt modelId="{E31B3CEE-D6E2-4875-9F69-A6B477ACD293}" type="sibTrans" cxnId="{A65D5329-01A9-4146-8973-8280BFBF3D11}">
      <dgm:prSet/>
      <dgm:spPr/>
      <dgm:t>
        <a:bodyPr/>
        <a:lstStyle/>
        <a:p>
          <a:endParaRPr lang="id-ID"/>
        </a:p>
      </dgm:t>
    </dgm:pt>
    <dgm:pt modelId="{98AC6D94-6539-4EA6-A923-031B4E5914C4}">
      <dgm:prSet phldrT="[Text]"/>
      <dgm:spPr/>
      <dgm:t>
        <a:bodyPr/>
        <a:lstStyle/>
        <a:p>
          <a:r>
            <a:rPr lang="id-ID" dirty="0" smtClean="0"/>
            <a:t>Index Ranking Gen</a:t>
          </a:r>
          <a:endParaRPr lang="id-ID" dirty="0"/>
        </a:p>
      </dgm:t>
    </dgm:pt>
    <dgm:pt modelId="{060A2687-7762-40B0-BE35-F034D5C2E611}" type="parTrans" cxnId="{DE25FB02-8A41-4EAF-B9C1-DEA3A559DDFB}">
      <dgm:prSet/>
      <dgm:spPr/>
      <dgm:t>
        <a:bodyPr/>
        <a:lstStyle/>
        <a:p>
          <a:endParaRPr lang="id-ID"/>
        </a:p>
      </dgm:t>
    </dgm:pt>
    <dgm:pt modelId="{16B89BF3-3FC2-4BBB-8658-669EBD9DF29B}" type="sibTrans" cxnId="{DE25FB02-8A41-4EAF-B9C1-DEA3A559DDFB}">
      <dgm:prSet/>
      <dgm:spPr/>
      <dgm:t>
        <a:bodyPr/>
        <a:lstStyle/>
        <a:p>
          <a:endParaRPr lang="id-ID"/>
        </a:p>
      </dgm:t>
    </dgm:pt>
    <dgm:pt modelId="{2F623540-BC18-4DFE-B31A-FD302374BA5F}">
      <dgm:prSet phldrT="[Text]"/>
      <dgm:spPr/>
      <dgm:t>
        <a:bodyPr/>
        <a:lstStyle/>
        <a:p>
          <a:r>
            <a:rPr lang="id-ID" dirty="0" smtClean="0"/>
            <a:t>Generator (top n)</a:t>
          </a:r>
          <a:endParaRPr lang="id-ID" dirty="0"/>
        </a:p>
      </dgm:t>
    </dgm:pt>
    <dgm:pt modelId="{6584A0FF-7AC3-4152-97D9-77673EBD50E0}" type="parTrans" cxnId="{D403B2A0-A9A6-430C-8BE8-D8DD507E6A17}">
      <dgm:prSet/>
      <dgm:spPr/>
      <dgm:t>
        <a:bodyPr/>
        <a:lstStyle/>
        <a:p>
          <a:endParaRPr lang="id-ID"/>
        </a:p>
      </dgm:t>
    </dgm:pt>
    <dgm:pt modelId="{B9142986-0FE7-4BA8-A051-125873037F6B}" type="sibTrans" cxnId="{D403B2A0-A9A6-430C-8BE8-D8DD507E6A17}">
      <dgm:prSet/>
      <dgm:spPr/>
      <dgm:t>
        <a:bodyPr/>
        <a:lstStyle/>
        <a:p>
          <a:endParaRPr lang="id-ID"/>
        </a:p>
      </dgm:t>
    </dgm:pt>
    <dgm:pt modelId="{0B6DB40B-2FB1-4058-9581-49E48016F925}">
      <dgm:prSet phldrT="[Text]"/>
      <dgm:spPr/>
      <dgm:t>
        <a:bodyPr/>
        <a:lstStyle/>
        <a:p>
          <a:r>
            <a:rPr lang="id-ID" dirty="0" smtClean="0"/>
            <a:t>Seleksi Gen yang ada dalam list ranking</a:t>
          </a:r>
          <a:endParaRPr lang="id-ID" dirty="0"/>
        </a:p>
      </dgm:t>
    </dgm:pt>
    <dgm:pt modelId="{B7D0DE46-9704-41E7-9D6B-B76E2304C5E2}" type="parTrans" cxnId="{A347FD7D-CC1A-467E-83EE-9401E56BE370}">
      <dgm:prSet/>
      <dgm:spPr/>
      <dgm:t>
        <a:bodyPr/>
        <a:lstStyle/>
        <a:p>
          <a:endParaRPr lang="id-ID"/>
        </a:p>
      </dgm:t>
    </dgm:pt>
    <dgm:pt modelId="{34553DF8-4E1E-4D77-8CB3-791277CA2BCD}" type="sibTrans" cxnId="{A347FD7D-CC1A-467E-83EE-9401E56BE370}">
      <dgm:prSet/>
      <dgm:spPr/>
      <dgm:t>
        <a:bodyPr/>
        <a:lstStyle/>
        <a:p>
          <a:endParaRPr lang="id-ID"/>
        </a:p>
      </dgm:t>
    </dgm:pt>
    <dgm:pt modelId="{C5FE7D47-A2A6-4439-BD4B-F8FA2B3245BA}">
      <dgm:prSet phldrT="[Text]"/>
      <dgm:spPr/>
      <dgm:t>
        <a:bodyPr/>
        <a:lstStyle/>
        <a:p>
          <a:r>
            <a:rPr lang="id-ID" dirty="0" smtClean="0"/>
            <a:t>Output</a:t>
          </a:r>
          <a:endParaRPr lang="id-ID" dirty="0"/>
        </a:p>
      </dgm:t>
    </dgm:pt>
    <dgm:pt modelId="{61AA5244-605C-48E6-A102-F1A2DCB2AE53}" type="parTrans" cxnId="{83CF3994-6D35-42D6-A2BC-777FA65C4B5C}">
      <dgm:prSet/>
      <dgm:spPr/>
      <dgm:t>
        <a:bodyPr/>
        <a:lstStyle/>
        <a:p>
          <a:endParaRPr lang="id-ID"/>
        </a:p>
      </dgm:t>
    </dgm:pt>
    <dgm:pt modelId="{D2D1C5A0-6835-446F-A613-F48BF942FB01}" type="sibTrans" cxnId="{83CF3994-6D35-42D6-A2BC-777FA65C4B5C}">
      <dgm:prSet/>
      <dgm:spPr/>
      <dgm:t>
        <a:bodyPr/>
        <a:lstStyle/>
        <a:p>
          <a:endParaRPr lang="id-ID"/>
        </a:p>
      </dgm:t>
    </dgm:pt>
    <dgm:pt modelId="{2FD9637A-181E-4EF7-8011-C92E3C148F1E}">
      <dgm:prSet phldrT="[Text]"/>
      <dgm:spPr/>
      <dgm:t>
        <a:bodyPr/>
        <a:lstStyle/>
        <a:p>
          <a:r>
            <a:rPr lang="id-ID" dirty="0" smtClean="0"/>
            <a:t>Dataset Baru Berdasarkan Ranking</a:t>
          </a:r>
          <a:endParaRPr lang="id-ID" dirty="0"/>
        </a:p>
      </dgm:t>
    </dgm:pt>
    <dgm:pt modelId="{8D067AB0-A9AE-4510-A745-91DC87BCE26C}" type="parTrans" cxnId="{923446D6-6E92-47C8-A923-8A5B07B85B5A}">
      <dgm:prSet/>
      <dgm:spPr/>
      <dgm:t>
        <a:bodyPr/>
        <a:lstStyle/>
        <a:p>
          <a:endParaRPr lang="id-ID"/>
        </a:p>
      </dgm:t>
    </dgm:pt>
    <dgm:pt modelId="{66B5A46C-DF33-4DBA-948F-A216B2D01AB4}" type="sibTrans" cxnId="{923446D6-6E92-47C8-A923-8A5B07B85B5A}">
      <dgm:prSet/>
      <dgm:spPr/>
      <dgm:t>
        <a:bodyPr/>
        <a:lstStyle/>
        <a:p>
          <a:endParaRPr lang="id-ID"/>
        </a:p>
      </dgm:t>
    </dgm:pt>
    <dgm:pt modelId="{55509B39-7E69-453C-816C-B6AA8473F01C}">
      <dgm:prSet phldrT="[Text]"/>
      <dgm:spPr/>
      <dgm:t>
        <a:bodyPr/>
        <a:lstStyle/>
        <a:p>
          <a:r>
            <a:rPr lang="id-ID" dirty="0" smtClean="0"/>
            <a:t>Dataset Gen</a:t>
          </a:r>
          <a:endParaRPr lang="id-ID" dirty="0"/>
        </a:p>
      </dgm:t>
    </dgm:pt>
    <dgm:pt modelId="{4BD1CB0E-6FC0-4127-A7ED-3823FECBFD75}" type="parTrans" cxnId="{5395C512-9BFC-4AED-B1E3-B5030AD4EFE6}">
      <dgm:prSet/>
      <dgm:spPr/>
      <dgm:t>
        <a:bodyPr/>
        <a:lstStyle/>
        <a:p>
          <a:endParaRPr lang="id-ID"/>
        </a:p>
      </dgm:t>
    </dgm:pt>
    <dgm:pt modelId="{1D148E2C-C09D-4A18-8749-8492E40E4E41}" type="sibTrans" cxnId="{5395C512-9BFC-4AED-B1E3-B5030AD4EFE6}">
      <dgm:prSet/>
      <dgm:spPr/>
      <dgm:t>
        <a:bodyPr/>
        <a:lstStyle/>
        <a:p>
          <a:endParaRPr lang="id-ID"/>
        </a:p>
      </dgm:t>
    </dgm:pt>
    <dgm:pt modelId="{FB585D62-898C-4D7A-9A4E-F80A82FDB11C}" type="pres">
      <dgm:prSet presAssocID="{36C843C9-F774-4469-B257-F7743EFAB1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9BE70CB-C1CA-4342-906D-4A36207A03A7}" type="pres">
      <dgm:prSet presAssocID="{C5B3B943-E00A-4710-B3F4-727673E107E1}" presName="composite" presStyleCnt="0"/>
      <dgm:spPr/>
      <dgm:t>
        <a:bodyPr/>
        <a:lstStyle/>
        <a:p>
          <a:endParaRPr lang="id-ID"/>
        </a:p>
      </dgm:t>
    </dgm:pt>
    <dgm:pt modelId="{9BC00150-5A3E-4C15-A57B-53166540A3A3}" type="pres">
      <dgm:prSet presAssocID="{C5B3B943-E00A-4710-B3F4-727673E107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19696B-1B53-402F-A8E4-0FEA577FB3CE}" type="pres">
      <dgm:prSet presAssocID="{C5B3B943-E00A-4710-B3F4-727673E107E1}" presName="parSh" presStyleLbl="node1" presStyleIdx="0" presStyleCnt="3"/>
      <dgm:spPr/>
      <dgm:t>
        <a:bodyPr/>
        <a:lstStyle/>
        <a:p>
          <a:endParaRPr lang="id-ID"/>
        </a:p>
      </dgm:t>
    </dgm:pt>
    <dgm:pt modelId="{96F0A27F-0E22-4A5E-B1A6-071395F3A35F}" type="pres">
      <dgm:prSet presAssocID="{C5B3B943-E00A-4710-B3F4-727673E107E1}" presName="desTx" presStyleLbl="fgAcc1" presStyleIdx="0" presStyleCnt="3" custScaleX="16299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C0A295-297F-4F7A-8C50-3DCCF1580A6C}" type="pres">
      <dgm:prSet presAssocID="{E31B3CEE-D6E2-4875-9F69-A6B477ACD293}" presName="sibTrans" presStyleLbl="sibTrans2D1" presStyleIdx="0" presStyleCnt="2"/>
      <dgm:spPr/>
      <dgm:t>
        <a:bodyPr/>
        <a:lstStyle/>
        <a:p>
          <a:endParaRPr lang="id-ID"/>
        </a:p>
      </dgm:t>
    </dgm:pt>
    <dgm:pt modelId="{D036F4FF-D926-4555-B855-FC83686202D5}" type="pres">
      <dgm:prSet presAssocID="{E31B3CEE-D6E2-4875-9F69-A6B477ACD293}" presName="connTx" presStyleLbl="sibTrans2D1" presStyleIdx="0" presStyleCnt="2"/>
      <dgm:spPr/>
      <dgm:t>
        <a:bodyPr/>
        <a:lstStyle/>
        <a:p>
          <a:endParaRPr lang="id-ID"/>
        </a:p>
      </dgm:t>
    </dgm:pt>
    <dgm:pt modelId="{8B471EFE-2090-4EF8-A601-965420252F78}" type="pres">
      <dgm:prSet presAssocID="{2F623540-BC18-4DFE-B31A-FD302374BA5F}" presName="composite" presStyleCnt="0"/>
      <dgm:spPr/>
      <dgm:t>
        <a:bodyPr/>
        <a:lstStyle/>
        <a:p>
          <a:endParaRPr lang="id-ID"/>
        </a:p>
      </dgm:t>
    </dgm:pt>
    <dgm:pt modelId="{777ADAA0-B623-41D6-8C54-125B45F3D0A0}" type="pres">
      <dgm:prSet presAssocID="{2F623540-BC18-4DFE-B31A-FD302374BA5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A92DE10-5351-43B9-A77F-B70824585B29}" type="pres">
      <dgm:prSet presAssocID="{2F623540-BC18-4DFE-B31A-FD302374BA5F}" presName="parSh" presStyleLbl="node1" presStyleIdx="1" presStyleCnt="3" custScaleX="118545"/>
      <dgm:spPr/>
      <dgm:t>
        <a:bodyPr/>
        <a:lstStyle/>
        <a:p>
          <a:endParaRPr lang="id-ID"/>
        </a:p>
      </dgm:t>
    </dgm:pt>
    <dgm:pt modelId="{0605755E-61BB-4ECD-BEDB-B46520541EA9}" type="pres">
      <dgm:prSet presAssocID="{2F623540-BC18-4DFE-B31A-FD302374BA5F}" presName="desTx" presStyleLbl="fgAcc1" presStyleIdx="1" presStyleCnt="3" custScaleX="13600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1377765-5EAA-4160-B6B7-A54C0C7155D1}" type="pres">
      <dgm:prSet presAssocID="{B9142986-0FE7-4BA8-A051-125873037F6B}" presName="sibTrans" presStyleLbl="sibTrans2D1" presStyleIdx="1" presStyleCnt="2"/>
      <dgm:spPr/>
      <dgm:t>
        <a:bodyPr/>
        <a:lstStyle/>
        <a:p>
          <a:endParaRPr lang="id-ID"/>
        </a:p>
      </dgm:t>
    </dgm:pt>
    <dgm:pt modelId="{7B8A8A06-4A73-481B-9D80-0A27F920D4C3}" type="pres">
      <dgm:prSet presAssocID="{B9142986-0FE7-4BA8-A051-125873037F6B}" presName="connTx" presStyleLbl="sibTrans2D1" presStyleIdx="1" presStyleCnt="2"/>
      <dgm:spPr/>
      <dgm:t>
        <a:bodyPr/>
        <a:lstStyle/>
        <a:p>
          <a:endParaRPr lang="id-ID"/>
        </a:p>
      </dgm:t>
    </dgm:pt>
    <dgm:pt modelId="{8FFA56C2-D82A-4094-B317-5879C8A1B0F9}" type="pres">
      <dgm:prSet presAssocID="{C5FE7D47-A2A6-4439-BD4B-F8FA2B3245BA}" presName="composite" presStyleCnt="0"/>
      <dgm:spPr/>
      <dgm:t>
        <a:bodyPr/>
        <a:lstStyle/>
        <a:p>
          <a:endParaRPr lang="id-ID"/>
        </a:p>
      </dgm:t>
    </dgm:pt>
    <dgm:pt modelId="{1366B3B3-A993-45D9-96F3-D31D2ED1707D}" type="pres">
      <dgm:prSet presAssocID="{C5FE7D47-A2A6-4439-BD4B-F8FA2B3245B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26E7E3-FA86-40C6-BDEF-FD9BDD82C667}" type="pres">
      <dgm:prSet presAssocID="{C5FE7D47-A2A6-4439-BD4B-F8FA2B3245BA}" presName="parSh" presStyleLbl="node1" presStyleIdx="2" presStyleCnt="3"/>
      <dgm:spPr/>
      <dgm:t>
        <a:bodyPr/>
        <a:lstStyle/>
        <a:p>
          <a:endParaRPr lang="id-ID"/>
        </a:p>
      </dgm:t>
    </dgm:pt>
    <dgm:pt modelId="{14115A59-832D-4B53-8F4D-52F82E5A7A39}" type="pres">
      <dgm:prSet presAssocID="{C5FE7D47-A2A6-4439-BD4B-F8FA2B3245BA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29692DD-E778-431D-8423-6647E305804E}" type="presOf" srcId="{98AC6D94-6539-4EA6-A923-031B4E5914C4}" destId="{96F0A27F-0E22-4A5E-B1A6-071395F3A35F}" srcOrd="0" destOrd="0" presId="urn:microsoft.com/office/officeart/2005/8/layout/process3"/>
    <dgm:cxn modelId="{3E021C77-65D5-48B9-9FEF-106C042339D7}" type="presOf" srcId="{C5FE7D47-A2A6-4439-BD4B-F8FA2B3245BA}" destId="{1366B3B3-A993-45D9-96F3-D31D2ED1707D}" srcOrd="0" destOrd="0" presId="urn:microsoft.com/office/officeart/2005/8/layout/process3"/>
    <dgm:cxn modelId="{E62CA71C-A771-45AE-91F8-F1D61C711E7C}" type="presOf" srcId="{36C843C9-F774-4469-B257-F7743EFAB1C7}" destId="{FB585D62-898C-4D7A-9A4E-F80A82FDB11C}" srcOrd="0" destOrd="0" presId="urn:microsoft.com/office/officeart/2005/8/layout/process3"/>
    <dgm:cxn modelId="{F7138314-5456-44AB-96AA-6FA377085BE8}" type="presOf" srcId="{E31B3CEE-D6E2-4875-9F69-A6B477ACD293}" destId="{0BC0A295-297F-4F7A-8C50-3DCCF1580A6C}" srcOrd="0" destOrd="0" presId="urn:microsoft.com/office/officeart/2005/8/layout/process3"/>
    <dgm:cxn modelId="{36390205-69BB-4851-8116-C4B04934CDF9}" type="presOf" srcId="{2F623540-BC18-4DFE-B31A-FD302374BA5F}" destId="{777ADAA0-B623-41D6-8C54-125B45F3D0A0}" srcOrd="0" destOrd="0" presId="urn:microsoft.com/office/officeart/2005/8/layout/process3"/>
    <dgm:cxn modelId="{D403B2A0-A9A6-430C-8BE8-D8DD507E6A17}" srcId="{36C843C9-F774-4469-B257-F7743EFAB1C7}" destId="{2F623540-BC18-4DFE-B31A-FD302374BA5F}" srcOrd="1" destOrd="0" parTransId="{6584A0FF-7AC3-4152-97D9-77673EBD50E0}" sibTransId="{B9142986-0FE7-4BA8-A051-125873037F6B}"/>
    <dgm:cxn modelId="{8BB23C67-B829-4F94-8404-8A1561E89681}" type="presOf" srcId="{E31B3CEE-D6E2-4875-9F69-A6B477ACD293}" destId="{D036F4FF-D926-4555-B855-FC83686202D5}" srcOrd="1" destOrd="0" presId="urn:microsoft.com/office/officeart/2005/8/layout/process3"/>
    <dgm:cxn modelId="{923446D6-6E92-47C8-A923-8A5B07B85B5A}" srcId="{C5FE7D47-A2A6-4439-BD4B-F8FA2B3245BA}" destId="{2FD9637A-181E-4EF7-8011-C92E3C148F1E}" srcOrd="0" destOrd="0" parTransId="{8D067AB0-A9AE-4510-A745-91DC87BCE26C}" sibTransId="{66B5A46C-DF33-4DBA-948F-A216B2D01AB4}"/>
    <dgm:cxn modelId="{72851891-A20A-4E35-BB33-A1564040D3C9}" type="presOf" srcId="{C5FE7D47-A2A6-4439-BD4B-F8FA2B3245BA}" destId="{9026E7E3-FA86-40C6-BDEF-FD9BDD82C667}" srcOrd="1" destOrd="0" presId="urn:microsoft.com/office/officeart/2005/8/layout/process3"/>
    <dgm:cxn modelId="{A347FD7D-CC1A-467E-83EE-9401E56BE370}" srcId="{2F623540-BC18-4DFE-B31A-FD302374BA5F}" destId="{0B6DB40B-2FB1-4058-9581-49E48016F925}" srcOrd="0" destOrd="0" parTransId="{B7D0DE46-9704-41E7-9D6B-B76E2304C5E2}" sibTransId="{34553DF8-4E1E-4D77-8CB3-791277CA2BCD}"/>
    <dgm:cxn modelId="{E67F382D-B1A5-4384-B185-DE1238F5FB5B}" type="presOf" srcId="{C5B3B943-E00A-4710-B3F4-727673E107E1}" destId="{6B19696B-1B53-402F-A8E4-0FEA577FB3CE}" srcOrd="1" destOrd="0" presId="urn:microsoft.com/office/officeart/2005/8/layout/process3"/>
    <dgm:cxn modelId="{1880D2CE-92C2-4D9B-8AE9-9348ED43B137}" type="presOf" srcId="{2FD9637A-181E-4EF7-8011-C92E3C148F1E}" destId="{14115A59-832D-4B53-8F4D-52F82E5A7A39}" srcOrd="0" destOrd="0" presId="urn:microsoft.com/office/officeart/2005/8/layout/process3"/>
    <dgm:cxn modelId="{DE25FB02-8A41-4EAF-B9C1-DEA3A559DDFB}" srcId="{C5B3B943-E00A-4710-B3F4-727673E107E1}" destId="{98AC6D94-6539-4EA6-A923-031B4E5914C4}" srcOrd="0" destOrd="0" parTransId="{060A2687-7762-40B0-BE35-F034D5C2E611}" sibTransId="{16B89BF3-3FC2-4BBB-8658-669EBD9DF29B}"/>
    <dgm:cxn modelId="{B556FAFB-D307-44B3-A851-515FE899A4EE}" type="presOf" srcId="{C5B3B943-E00A-4710-B3F4-727673E107E1}" destId="{9BC00150-5A3E-4C15-A57B-53166540A3A3}" srcOrd="0" destOrd="0" presId="urn:microsoft.com/office/officeart/2005/8/layout/process3"/>
    <dgm:cxn modelId="{893870AF-A398-4E27-8862-777E9030D02D}" type="presOf" srcId="{55509B39-7E69-453C-816C-B6AA8473F01C}" destId="{96F0A27F-0E22-4A5E-B1A6-071395F3A35F}" srcOrd="0" destOrd="1" presId="urn:microsoft.com/office/officeart/2005/8/layout/process3"/>
    <dgm:cxn modelId="{B8522885-2EF0-4D38-8FDF-AEA52845B9FF}" type="presOf" srcId="{0B6DB40B-2FB1-4058-9581-49E48016F925}" destId="{0605755E-61BB-4ECD-BEDB-B46520541EA9}" srcOrd="0" destOrd="0" presId="urn:microsoft.com/office/officeart/2005/8/layout/process3"/>
    <dgm:cxn modelId="{83CF3994-6D35-42D6-A2BC-777FA65C4B5C}" srcId="{36C843C9-F774-4469-B257-F7743EFAB1C7}" destId="{C5FE7D47-A2A6-4439-BD4B-F8FA2B3245BA}" srcOrd="2" destOrd="0" parTransId="{61AA5244-605C-48E6-A102-F1A2DCB2AE53}" sibTransId="{D2D1C5A0-6835-446F-A613-F48BF942FB01}"/>
    <dgm:cxn modelId="{5395C512-9BFC-4AED-B1E3-B5030AD4EFE6}" srcId="{C5B3B943-E00A-4710-B3F4-727673E107E1}" destId="{55509B39-7E69-453C-816C-B6AA8473F01C}" srcOrd="1" destOrd="0" parTransId="{4BD1CB0E-6FC0-4127-A7ED-3823FECBFD75}" sibTransId="{1D148E2C-C09D-4A18-8749-8492E40E4E41}"/>
    <dgm:cxn modelId="{4BEE69BE-AFEF-4A01-8F71-752C2B1421CB}" type="presOf" srcId="{B9142986-0FE7-4BA8-A051-125873037F6B}" destId="{D1377765-5EAA-4160-B6B7-A54C0C7155D1}" srcOrd="0" destOrd="0" presId="urn:microsoft.com/office/officeart/2005/8/layout/process3"/>
    <dgm:cxn modelId="{A65D5329-01A9-4146-8973-8280BFBF3D11}" srcId="{36C843C9-F774-4469-B257-F7743EFAB1C7}" destId="{C5B3B943-E00A-4710-B3F4-727673E107E1}" srcOrd="0" destOrd="0" parTransId="{213B642C-7BA6-4551-97A6-52440BF3C3B9}" sibTransId="{E31B3CEE-D6E2-4875-9F69-A6B477ACD293}"/>
    <dgm:cxn modelId="{419229B8-D386-4069-BA70-586D142B64E7}" type="presOf" srcId="{2F623540-BC18-4DFE-B31A-FD302374BA5F}" destId="{AA92DE10-5351-43B9-A77F-B70824585B29}" srcOrd="1" destOrd="0" presId="urn:microsoft.com/office/officeart/2005/8/layout/process3"/>
    <dgm:cxn modelId="{C3BD7329-AA51-443E-9623-226E736F321F}" type="presOf" srcId="{B9142986-0FE7-4BA8-A051-125873037F6B}" destId="{7B8A8A06-4A73-481B-9D80-0A27F920D4C3}" srcOrd="1" destOrd="0" presId="urn:microsoft.com/office/officeart/2005/8/layout/process3"/>
    <dgm:cxn modelId="{BA4E6051-4961-431E-8108-AD555E5777F0}" type="presParOf" srcId="{FB585D62-898C-4D7A-9A4E-F80A82FDB11C}" destId="{49BE70CB-C1CA-4342-906D-4A36207A03A7}" srcOrd="0" destOrd="0" presId="urn:microsoft.com/office/officeart/2005/8/layout/process3"/>
    <dgm:cxn modelId="{63905200-ACA5-4A73-A378-4C34110AEB58}" type="presParOf" srcId="{49BE70CB-C1CA-4342-906D-4A36207A03A7}" destId="{9BC00150-5A3E-4C15-A57B-53166540A3A3}" srcOrd="0" destOrd="0" presId="urn:microsoft.com/office/officeart/2005/8/layout/process3"/>
    <dgm:cxn modelId="{F1B630A2-BF74-437F-BC74-27EC9125AAAD}" type="presParOf" srcId="{49BE70CB-C1CA-4342-906D-4A36207A03A7}" destId="{6B19696B-1B53-402F-A8E4-0FEA577FB3CE}" srcOrd="1" destOrd="0" presId="urn:microsoft.com/office/officeart/2005/8/layout/process3"/>
    <dgm:cxn modelId="{43ECF511-FAE9-485C-99D1-3F3F7F88701B}" type="presParOf" srcId="{49BE70CB-C1CA-4342-906D-4A36207A03A7}" destId="{96F0A27F-0E22-4A5E-B1A6-071395F3A35F}" srcOrd="2" destOrd="0" presId="urn:microsoft.com/office/officeart/2005/8/layout/process3"/>
    <dgm:cxn modelId="{9BA0CDF7-F83A-4F95-BC05-3C5013B29076}" type="presParOf" srcId="{FB585D62-898C-4D7A-9A4E-F80A82FDB11C}" destId="{0BC0A295-297F-4F7A-8C50-3DCCF1580A6C}" srcOrd="1" destOrd="0" presId="urn:microsoft.com/office/officeart/2005/8/layout/process3"/>
    <dgm:cxn modelId="{825B8C4F-7C88-4073-92CF-C42760A88DAA}" type="presParOf" srcId="{0BC0A295-297F-4F7A-8C50-3DCCF1580A6C}" destId="{D036F4FF-D926-4555-B855-FC83686202D5}" srcOrd="0" destOrd="0" presId="urn:microsoft.com/office/officeart/2005/8/layout/process3"/>
    <dgm:cxn modelId="{807324EA-A78A-4411-8E07-D3B90DA14C72}" type="presParOf" srcId="{FB585D62-898C-4D7A-9A4E-F80A82FDB11C}" destId="{8B471EFE-2090-4EF8-A601-965420252F78}" srcOrd="2" destOrd="0" presId="urn:microsoft.com/office/officeart/2005/8/layout/process3"/>
    <dgm:cxn modelId="{47661356-34D3-4459-B05B-3B8423DEE5B4}" type="presParOf" srcId="{8B471EFE-2090-4EF8-A601-965420252F78}" destId="{777ADAA0-B623-41D6-8C54-125B45F3D0A0}" srcOrd="0" destOrd="0" presId="urn:microsoft.com/office/officeart/2005/8/layout/process3"/>
    <dgm:cxn modelId="{626F3E4F-ADEA-4345-9BB5-018DBC99FEB6}" type="presParOf" srcId="{8B471EFE-2090-4EF8-A601-965420252F78}" destId="{AA92DE10-5351-43B9-A77F-B70824585B29}" srcOrd="1" destOrd="0" presId="urn:microsoft.com/office/officeart/2005/8/layout/process3"/>
    <dgm:cxn modelId="{84569452-CAEB-4715-B9E6-16BEBBF40D1B}" type="presParOf" srcId="{8B471EFE-2090-4EF8-A601-965420252F78}" destId="{0605755E-61BB-4ECD-BEDB-B46520541EA9}" srcOrd="2" destOrd="0" presId="urn:microsoft.com/office/officeart/2005/8/layout/process3"/>
    <dgm:cxn modelId="{DCF079A9-B210-49E2-BC4C-464B99DF1193}" type="presParOf" srcId="{FB585D62-898C-4D7A-9A4E-F80A82FDB11C}" destId="{D1377765-5EAA-4160-B6B7-A54C0C7155D1}" srcOrd="3" destOrd="0" presId="urn:microsoft.com/office/officeart/2005/8/layout/process3"/>
    <dgm:cxn modelId="{5D27DCBE-949A-433E-B029-D23C28769EA7}" type="presParOf" srcId="{D1377765-5EAA-4160-B6B7-A54C0C7155D1}" destId="{7B8A8A06-4A73-481B-9D80-0A27F920D4C3}" srcOrd="0" destOrd="0" presId="urn:microsoft.com/office/officeart/2005/8/layout/process3"/>
    <dgm:cxn modelId="{41E21F18-E362-4D86-9102-E4D2D30ED136}" type="presParOf" srcId="{FB585D62-898C-4D7A-9A4E-F80A82FDB11C}" destId="{8FFA56C2-D82A-4094-B317-5879C8A1B0F9}" srcOrd="4" destOrd="0" presId="urn:microsoft.com/office/officeart/2005/8/layout/process3"/>
    <dgm:cxn modelId="{7E246EF5-D9DE-4622-878F-B294FAF6F41D}" type="presParOf" srcId="{8FFA56C2-D82A-4094-B317-5879C8A1B0F9}" destId="{1366B3B3-A993-45D9-96F3-D31D2ED1707D}" srcOrd="0" destOrd="0" presId="urn:microsoft.com/office/officeart/2005/8/layout/process3"/>
    <dgm:cxn modelId="{B203920A-4957-4FE8-9E9A-1D711D98739E}" type="presParOf" srcId="{8FFA56C2-D82A-4094-B317-5879C8A1B0F9}" destId="{9026E7E3-FA86-40C6-BDEF-FD9BDD82C667}" srcOrd="1" destOrd="0" presId="urn:microsoft.com/office/officeart/2005/8/layout/process3"/>
    <dgm:cxn modelId="{D4D858AC-5589-4CBF-9CB5-FED84F0A962B}" type="presParOf" srcId="{8FFA56C2-D82A-4094-B317-5879C8A1B0F9}" destId="{14115A59-832D-4B53-8F4D-52F82E5A7A3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C843C9-F774-4469-B257-F7743EFAB1C7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5B3B943-E00A-4710-B3F4-727673E107E1}">
      <dgm:prSet phldrT="[Text]"/>
      <dgm:spPr/>
      <dgm:t>
        <a:bodyPr/>
        <a:lstStyle/>
        <a:p>
          <a:r>
            <a:rPr lang="id-ID" dirty="0" smtClean="0"/>
            <a:t>Input</a:t>
          </a:r>
          <a:endParaRPr lang="id-ID" dirty="0"/>
        </a:p>
      </dgm:t>
    </dgm:pt>
    <dgm:pt modelId="{213B642C-7BA6-4551-97A6-52440BF3C3B9}" type="parTrans" cxnId="{A65D5329-01A9-4146-8973-8280BFBF3D11}">
      <dgm:prSet/>
      <dgm:spPr/>
      <dgm:t>
        <a:bodyPr/>
        <a:lstStyle/>
        <a:p>
          <a:endParaRPr lang="id-ID"/>
        </a:p>
      </dgm:t>
    </dgm:pt>
    <dgm:pt modelId="{E31B3CEE-D6E2-4875-9F69-A6B477ACD293}" type="sibTrans" cxnId="{A65D5329-01A9-4146-8973-8280BFBF3D11}">
      <dgm:prSet/>
      <dgm:spPr/>
      <dgm:t>
        <a:bodyPr/>
        <a:lstStyle/>
        <a:p>
          <a:endParaRPr lang="id-ID"/>
        </a:p>
      </dgm:t>
    </dgm:pt>
    <dgm:pt modelId="{98AC6D94-6539-4EA6-A923-031B4E5914C4}">
      <dgm:prSet phldrT="[Text]"/>
      <dgm:spPr/>
      <dgm:t>
        <a:bodyPr/>
        <a:lstStyle/>
        <a:p>
          <a:r>
            <a:rPr lang="id-ID" dirty="0" smtClean="0"/>
            <a:t>File csv gen</a:t>
          </a:r>
          <a:endParaRPr lang="id-ID" dirty="0"/>
        </a:p>
      </dgm:t>
    </dgm:pt>
    <dgm:pt modelId="{060A2687-7762-40B0-BE35-F034D5C2E611}" type="parTrans" cxnId="{DE25FB02-8A41-4EAF-B9C1-DEA3A559DDFB}">
      <dgm:prSet/>
      <dgm:spPr/>
      <dgm:t>
        <a:bodyPr/>
        <a:lstStyle/>
        <a:p>
          <a:endParaRPr lang="id-ID"/>
        </a:p>
      </dgm:t>
    </dgm:pt>
    <dgm:pt modelId="{16B89BF3-3FC2-4BBB-8658-669EBD9DF29B}" type="sibTrans" cxnId="{DE25FB02-8A41-4EAF-B9C1-DEA3A559DDFB}">
      <dgm:prSet/>
      <dgm:spPr/>
      <dgm:t>
        <a:bodyPr/>
        <a:lstStyle/>
        <a:p>
          <a:endParaRPr lang="id-ID"/>
        </a:p>
      </dgm:t>
    </dgm:pt>
    <dgm:pt modelId="{2F623540-BC18-4DFE-B31A-FD302374BA5F}">
      <dgm:prSet phldrT="[Text]"/>
      <dgm:spPr/>
      <dgm:t>
        <a:bodyPr/>
        <a:lstStyle/>
        <a:p>
          <a:r>
            <a:rPr lang="id-ID" dirty="0" smtClean="0"/>
            <a:t>Ekstraktor</a:t>
          </a:r>
          <a:endParaRPr lang="id-ID" dirty="0"/>
        </a:p>
      </dgm:t>
    </dgm:pt>
    <dgm:pt modelId="{6584A0FF-7AC3-4152-97D9-77673EBD50E0}" type="parTrans" cxnId="{D403B2A0-A9A6-430C-8BE8-D8DD507E6A17}">
      <dgm:prSet/>
      <dgm:spPr/>
      <dgm:t>
        <a:bodyPr/>
        <a:lstStyle/>
        <a:p>
          <a:endParaRPr lang="id-ID"/>
        </a:p>
      </dgm:t>
    </dgm:pt>
    <dgm:pt modelId="{B9142986-0FE7-4BA8-A051-125873037F6B}" type="sibTrans" cxnId="{D403B2A0-A9A6-430C-8BE8-D8DD507E6A17}">
      <dgm:prSet/>
      <dgm:spPr/>
      <dgm:t>
        <a:bodyPr/>
        <a:lstStyle/>
        <a:p>
          <a:endParaRPr lang="id-ID"/>
        </a:p>
      </dgm:t>
    </dgm:pt>
    <dgm:pt modelId="{0B6DB40B-2FB1-4058-9581-49E48016F925}">
      <dgm:prSet phldrT="[Text]"/>
      <dgm:spPr/>
      <dgm:t>
        <a:bodyPr/>
        <a:lstStyle/>
        <a:p>
          <a:r>
            <a:rPr lang="id-ID" dirty="0" smtClean="0"/>
            <a:t>Scaling 0-1 (Min Max Scaler)</a:t>
          </a:r>
          <a:endParaRPr lang="id-ID" dirty="0"/>
        </a:p>
      </dgm:t>
    </dgm:pt>
    <dgm:pt modelId="{B7D0DE46-9704-41E7-9D6B-B76E2304C5E2}" type="parTrans" cxnId="{A347FD7D-CC1A-467E-83EE-9401E56BE370}">
      <dgm:prSet/>
      <dgm:spPr/>
      <dgm:t>
        <a:bodyPr/>
        <a:lstStyle/>
        <a:p>
          <a:endParaRPr lang="id-ID"/>
        </a:p>
      </dgm:t>
    </dgm:pt>
    <dgm:pt modelId="{34553DF8-4E1E-4D77-8CB3-791277CA2BCD}" type="sibTrans" cxnId="{A347FD7D-CC1A-467E-83EE-9401E56BE370}">
      <dgm:prSet/>
      <dgm:spPr/>
      <dgm:t>
        <a:bodyPr/>
        <a:lstStyle/>
        <a:p>
          <a:endParaRPr lang="id-ID"/>
        </a:p>
      </dgm:t>
    </dgm:pt>
    <dgm:pt modelId="{C5FE7D47-A2A6-4439-BD4B-F8FA2B3245BA}">
      <dgm:prSet phldrT="[Text]"/>
      <dgm:spPr/>
      <dgm:t>
        <a:bodyPr/>
        <a:lstStyle/>
        <a:p>
          <a:r>
            <a:rPr lang="id-ID" dirty="0" smtClean="0"/>
            <a:t>Output</a:t>
          </a:r>
          <a:endParaRPr lang="id-ID" dirty="0"/>
        </a:p>
      </dgm:t>
    </dgm:pt>
    <dgm:pt modelId="{61AA5244-605C-48E6-A102-F1A2DCB2AE53}" type="parTrans" cxnId="{83CF3994-6D35-42D6-A2BC-777FA65C4B5C}">
      <dgm:prSet/>
      <dgm:spPr/>
      <dgm:t>
        <a:bodyPr/>
        <a:lstStyle/>
        <a:p>
          <a:endParaRPr lang="id-ID"/>
        </a:p>
      </dgm:t>
    </dgm:pt>
    <dgm:pt modelId="{D2D1C5A0-6835-446F-A613-F48BF942FB01}" type="sibTrans" cxnId="{83CF3994-6D35-42D6-A2BC-777FA65C4B5C}">
      <dgm:prSet/>
      <dgm:spPr/>
      <dgm:t>
        <a:bodyPr/>
        <a:lstStyle/>
        <a:p>
          <a:endParaRPr lang="id-ID"/>
        </a:p>
      </dgm:t>
    </dgm:pt>
    <dgm:pt modelId="{2FD9637A-181E-4EF7-8011-C92E3C148F1E}">
      <dgm:prSet phldrT="[Text]"/>
      <dgm:spPr/>
      <dgm:t>
        <a:bodyPr/>
        <a:lstStyle/>
        <a:p>
          <a:r>
            <a:rPr lang="id-ID" dirty="0" smtClean="0"/>
            <a:t>Dataset yang sesuai dengan struktur dataset python</a:t>
          </a:r>
          <a:endParaRPr lang="id-ID" dirty="0"/>
        </a:p>
      </dgm:t>
    </dgm:pt>
    <dgm:pt modelId="{8D067AB0-A9AE-4510-A745-91DC87BCE26C}" type="parTrans" cxnId="{923446D6-6E92-47C8-A923-8A5B07B85B5A}">
      <dgm:prSet/>
      <dgm:spPr/>
      <dgm:t>
        <a:bodyPr/>
        <a:lstStyle/>
        <a:p>
          <a:endParaRPr lang="id-ID"/>
        </a:p>
      </dgm:t>
    </dgm:pt>
    <dgm:pt modelId="{66B5A46C-DF33-4DBA-948F-A216B2D01AB4}" type="sibTrans" cxnId="{923446D6-6E92-47C8-A923-8A5B07B85B5A}">
      <dgm:prSet/>
      <dgm:spPr/>
      <dgm:t>
        <a:bodyPr/>
        <a:lstStyle/>
        <a:p>
          <a:endParaRPr lang="id-ID"/>
        </a:p>
      </dgm:t>
    </dgm:pt>
    <dgm:pt modelId="{3E39030B-A605-45C1-889A-F7E3BC52000F}">
      <dgm:prSet phldrT="[Text]"/>
      <dgm:spPr/>
      <dgm:t>
        <a:bodyPr/>
        <a:lstStyle/>
        <a:p>
          <a:r>
            <a:rPr lang="id-ID" dirty="0" smtClean="0"/>
            <a:t>Permutasi Random</a:t>
          </a:r>
          <a:endParaRPr lang="id-ID" dirty="0"/>
        </a:p>
      </dgm:t>
    </dgm:pt>
    <dgm:pt modelId="{AB8939C2-489F-4D4F-AFBF-6EEFE14B8EBF}" type="parTrans" cxnId="{9F2D2D55-8220-4CE1-B7E4-CAE9F38DDBB7}">
      <dgm:prSet/>
      <dgm:spPr/>
      <dgm:t>
        <a:bodyPr/>
        <a:lstStyle/>
        <a:p>
          <a:endParaRPr lang="id-ID"/>
        </a:p>
      </dgm:t>
    </dgm:pt>
    <dgm:pt modelId="{13BF3A79-B3BA-4F8E-9A35-23DC41B43C4D}" type="sibTrans" cxnId="{9F2D2D55-8220-4CE1-B7E4-CAE9F38DDBB7}">
      <dgm:prSet/>
      <dgm:spPr/>
      <dgm:t>
        <a:bodyPr/>
        <a:lstStyle/>
        <a:p>
          <a:endParaRPr lang="id-ID"/>
        </a:p>
      </dgm:t>
    </dgm:pt>
    <dgm:pt modelId="{39E67559-83FA-4114-B65F-440291DD4513}">
      <dgm:prSet phldrT="[Text]"/>
      <dgm:spPr/>
      <dgm:t>
        <a:bodyPr/>
        <a:lstStyle/>
        <a:p>
          <a:r>
            <a:rPr lang="id-ID" dirty="0" smtClean="0"/>
            <a:t>Pembagian data training, validasi dan testing</a:t>
          </a:r>
          <a:endParaRPr lang="id-ID" dirty="0"/>
        </a:p>
      </dgm:t>
    </dgm:pt>
    <dgm:pt modelId="{B39B89DA-18F1-400A-839A-8F783F495A84}" type="parTrans" cxnId="{F32A9774-E715-4F31-85D7-94452863FC4E}">
      <dgm:prSet/>
      <dgm:spPr/>
      <dgm:t>
        <a:bodyPr/>
        <a:lstStyle/>
        <a:p>
          <a:endParaRPr lang="id-ID"/>
        </a:p>
      </dgm:t>
    </dgm:pt>
    <dgm:pt modelId="{9DEFC2C7-6962-4EAA-8A0C-2869BDDC5EDB}" type="sibTrans" cxnId="{F32A9774-E715-4F31-85D7-94452863FC4E}">
      <dgm:prSet/>
      <dgm:spPr/>
      <dgm:t>
        <a:bodyPr/>
        <a:lstStyle/>
        <a:p>
          <a:endParaRPr lang="id-ID"/>
        </a:p>
      </dgm:t>
    </dgm:pt>
    <dgm:pt modelId="{92F4F9FC-828D-456E-B64B-3AB914BF1A8A}">
      <dgm:prSet phldrT="[Text]"/>
      <dgm:spPr/>
      <dgm:t>
        <a:bodyPr/>
        <a:lstStyle/>
        <a:p>
          <a:r>
            <a:rPr lang="id-ID" dirty="0" smtClean="0"/>
            <a:t>File Target (Tumor/Normal)</a:t>
          </a:r>
          <a:endParaRPr lang="id-ID" dirty="0"/>
        </a:p>
      </dgm:t>
    </dgm:pt>
    <dgm:pt modelId="{06BDC595-FCE0-40AB-B03A-37280E883DCC}" type="parTrans" cxnId="{FE11F704-0E1B-4228-8DD2-B4BA92AC7C0C}">
      <dgm:prSet/>
      <dgm:spPr/>
      <dgm:t>
        <a:bodyPr/>
        <a:lstStyle/>
        <a:p>
          <a:endParaRPr lang="id-ID"/>
        </a:p>
      </dgm:t>
    </dgm:pt>
    <dgm:pt modelId="{40784F2E-29E2-4AE3-A36C-22619C1BDBE9}" type="sibTrans" cxnId="{FE11F704-0E1B-4228-8DD2-B4BA92AC7C0C}">
      <dgm:prSet/>
      <dgm:spPr/>
      <dgm:t>
        <a:bodyPr/>
        <a:lstStyle/>
        <a:p>
          <a:endParaRPr lang="id-ID"/>
        </a:p>
      </dgm:t>
    </dgm:pt>
    <dgm:pt modelId="{FB585D62-898C-4D7A-9A4E-F80A82FDB11C}" type="pres">
      <dgm:prSet presAssocID="{36C843C9-F774-4469-B257-F7743EFAB1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9BE70CB-C1CA-4342-906D-4A36207A03A7}" type="pres">
      <dgm:prSet presAssocID="{C5B3B943-E00A-4710-B3F4-727673E107E1}" presName="composite" presStyleCnt="0"/>
      <dgm:spPr/>
      <dgm:t>
        <a:bodyPr/>
        <a:lstStyle/>
        <a:p>
          <a:endParaRPr lang="id-ID"/>
        </a:p>
      </dgm:t>
    </dgm:pt>
    <dgm:pt modelId="{9BC00150-5A3E-4C15-A57B-53166540A3A3}" type="pres">
      <dgm:prSet presAssocID="{C5B3B943-E00A-4710-B3F4-727673E107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19696B-1B53-402F-A8E4-0FEA577FB3CE}" type="pres">
      <dgm:prSet presAssocID="{C5B3B943-E00A-4710-B3F4-727673E107E1}" presName="parSh" presStyleLbl="node1" presStyleIdx="0" presStyleCnt="3"/>
      <dgm:spPr/>
      <dgm:t>
        <a:bodyPr/>
        <a:lstStyle/>
        <a:p>
          <a:endParaRPr lang="id-ID"/>
        </a:p>
      </dgm:t>
    </dgm:pt>
    <dgm:pt modelId="{96F0A27F-0E22-4A5E-B1A6-071395F3A35F}" type="pres">
      <dgm:prSet presAssocID="{C5B3B943-E00A-4710-B3F4-727673E107E1}" presName="desTx" presStyleLbl="fgAcc1" presStyleIdx="0" presStyleCnt="3" custScaleX="13408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C0A295-297F-4F7A-8C50-3DCCF1580A6C}" type="pres">
      <dgm:prSet presAssocID="{E31B3CEE-D6E2-4875-9F69-A6B477ACD293}" presName="sibTrans" presStyleLbl="sibTrans2D1" presStyleIdx="0" presStyleCnt="2"/>
      <dgm:spPr/>
      <dgm:t>
        <a:bodyPr/>
        <a:lstStyle/>
        <a:p>
          <a:endParaRPr lang="id-ID"/>
        </a:p>
      </dgm:t>
    </dgm:pt>
    <dgm:pt modelId="{D036F4FF-D926-4555-B855-FC83686202D5}" type="pres">
      <dgm:prSet presAssocID="{E31B3CEE-D6E2-4875-9F69-A6B477ACD293}" presName="connTx" presStyleLbl="sibTrans2D1" presStyleIdx="0" presStyleCnt="2"/>
      <dgm:spPr/>
      <dgm:t>
        <a:bodyPr/>
        <a:lstStyle/>
        <a:p>
          <a:endParaRPr lang="id-ID"/>
        </a:p>
      </dgm:t>
    </dgm:pt>
    <dgm:pt modelId="{8B471EFE-2090-4EF8-A601-965420252F78}" type="pres">
      <dgm:prSet presAssocID="{2F623540-BC18-4DFE-B31A-FD302374BA5F}" presName="composite" presStyleCnt="0"/>
      <dgm:spPr/>
      <dgm:t>
        <a:bodyPr/>
        <a:lstStyle/>
        <a:p>
          <a:endParaRPr lang="id-ID"/>
        </a:p>
      </dgm:t>
    </dgm:pt>
    <dgm:pt modelId="{777ADAA0-B623-41D6-8C54-125B45F3D0A0}" type="pres">
      <dgm:prSet presAssocID="{2F623540-BC18-4DFE-B31A-FD302374BA5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A92DE10-5351-43B9-A77F-B70824585B29}" type="pres">
      <dgm:prSet presAssocID="{2F623540-BC18-4DFE-B31A-FD302374BA5F}" presName="parSh" presStyleLbl="node1" presStyleIdx="1" presStyleCnt="3"/>
      <dgm:spPr/>
      <dgm:t>
        <a:bodyPr/>
        <a:lstStyle/>
        <a:p>
          <a:endParaRPr lang="id-ID"/>
        </a:p>
      </dgm:t>
    </dgm:pt>
    <dgm:pt modelId="{0605755E-61BB-4ECD-BEDB-B46520541EA9}" type="pres">
      <dgm:prSet presAssocID="{2F623540-BC18-4DFE-B31A-FD302374BA5F}" presName="desTx" presStyleLbl="fgAcc1" presStyleIdx="1" presStyleCnt="3" custScaleX="13600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1377765-5EAA-4160-B6B7-A54C0C7155D1}" type="pres">
      <dgm:prSet presAssocID="{B9142986-0FE7-4BA8-A051-125873037F6B}" presName="sibTrans" presStyleLbl="sibTrans2D1" presStyleIdx="1" presStyleCnt="2"/>
      <dgm:spPr/>
      <dgm:t>
        <a:bodyPr/>
        <a:lstStyle/>
        <a:p>
          <a:endParaRPr lang="id-ID"/>
        </a:p>
      </dgm:t>
    </dgm:pt>
    <dgm:pt modelId="{7B8A8A06-4A73-481B-9D80-0A27F920D4C3}" type="pres">
      <dgm:prSet presAssocID="{B9142986-0FE7-4BA8-A051-125873037F6B}" presName="connTx" presStyleLbl="sibTrans2D1" presStyleIdx="1" presStyleCnt="2"/>
      <dgm:spPr/>
      <dgm:t>
        <a:bodyPr/>
        <a:lstStyle/>
        <a:p>
          <a:endParaRPr lang="id-ID"/>
        </a:p>
      </dgm:t>
    </dgm:pt>
    <dgm:pt modelId="{8FFA56C2-D82A-4094-B317-5879C8A1B0F9}" type="pres">
      <dgm:prSet presAssocID="{C5FE7D47-A2A6-4439-BD4B-F8FA2B3245BA}" presName="composite" presStyleCnt="0"/>
      <dgm:spPr/>
      <dgm:t>
        <a:bodyPr/>
        <a:lstStyle/>
        <a:p>
          <a:endParaRPr lang="id-ID"/>
        </a:p>
      </dgm:t>
    </dgm:pt>
    <dgm:pt modelId="{1366B3B3-A993-45D9-96F3-D31D2ED1707D}" type="pres">
      <dgm:prSet presAssocID="{C5FE7D47-A2A6-4439-BD4B-F8FA2B3245B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26E7E3-FA86-40C6-BDEF-FD9BDD82C667}" type="pres">
      <dgm:prSet presAssocID="{C5FE7D47-A2A6-4439-BD4B-F8FA2B3245BA}" presName="parSh" presStyleLbl="node1" presStyleIdx="2" presStyleCnt="3"/>
      <dgm:spPr/>
      <dgm:t>
        <a:bodyPr/>
        <a:lstStyle/>
        <a:p>
          <a:endParaRPr lang="id-ID"/>
        </a:p>
      </dgm:t>
    </dgm:pt>
    <dgm:pt modelId="{14115A59-832D-4B53-8F4D-52F82E5A7A39}" type="pres">
      <dgm:prSet presAssocID="{C5FE7D47-A2A6-4439-BD4B-F8FA2B3245BA}" presName="desTx" presStyleLbl="fgAcc1" presStyleIdx="2" presStyleCnt="3" custScaleX="14740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B91A9EB-DF3D-4ACF-899B-45CFF7209021}" type="presOf" srcId="{E31B3CEE-D6E2-4875-9F69-A6B477ACD293}" destId="{D036F4FF-D926-4555-B855-FC83686202D5}" srcOrd="1" destOrd="0" presId="urn:microsoft.com/office/officeart/2005/8/layout/process3"/>
    <dgm:cxn modelId="{8CED33EF-60B2-4509-ACC0-0462A0F36DAD}" type="presOf" srcId="{C5B3B943-E00A-4710-B3F4-727673E107E1}" destId="{9BC00150-5A3E-4C15-A57B-53166540A3A3}" srcOrd="0" destOrd="0" presId="urn:microsoft.com/office/officeart/2005/8/layout/process3"/>
    <dgm:cxn modelId="{E81B40D1-6B1C-4D65-AADA-7566653C66F8}" type="presOf" srcId="{C5B3B943-E00A-4710-B3F4-727673E107E1}" destId="{6B19696B-1B53-402F-A8E4-0FEA577FB3CE}" srcOrd="1" destOrd="0" presId="urn:microsoft.com/office/officeart/2005/8/layout/process3"/>
    <dgm:cxn modelId="{D403B2A0-A9A6-430C-8BE8-D8DD507E6A17}" srcId="{36C843C9-F774-4469-B257-F7743EFAB1C7}" destId="{2F623540-BC18-4DFE-B31A-FD302374BA5F}" srcOrd="1" destOrd="0" parTransId="{6584A0FF-7AC3-4152-97D9-77673EBD50E0}" sibTransId="{B9142986-0FE7-4BA8-A051-125873037F6B}"/>
    <dgm:cxn modelId="{4507270D-9EC7-42A3-934B-7D35BC931D5F}" type="presOf" srcId="{C5FE7D47-A2A6-4439-BD4B-F8FA2B3245BA}" destId="{9026E7E3-FA86-40C6-BDEF-FD9BDD82C667}" srcOrd="1" destOrd="0" presId="urn:microsoft.com/office/officeart/2005/8/layout/process3"/>
    <dgm:cxn modelId="{E7888C32-80F3-4C61-9F32-388D804E2ADD}" type="presOf" srcId="{2F623540-BC18-4DFE-B31A-FD302374BA5F}" destId="{AA92DE10-5351-43B9-A77F-B70824585B29}" srcOrd="1" destOrd="0" presId="urn:microsoft.com/office/officeart/2005/8/layout/process3"/>
    <dgm:cxn modelId="{D95C10FE-87B1-47CB-9D35-78189E736129}" type="presOf" srcId="{E31B3CEE-D6E2-4875-9F69-A6B477ACD293}" destId="{0BC0A295-297F-4F7A-8C50-3DCCF1580A6C}" srcOrd="0" destOrd="0" presId="urn:microsoft.com/office/officeart/2005/8/layout/process3"/>
    <dgm:cxn modelId="{F32A9774-E715-4F31-85D7-94452863FC4E}" srcId="{2F623540-BC18-4DFE-B31A-FD302374BA5F}" destId="{39E67559-83FA-4114-B65F-440291DD4513}" srcOrd="2" destOrd="0" parTransId="{B39B89DA-18F1-400A-839A-8F783F495A84}" sibTransId="{9DEFC2C7-6962-4EAA-8A0C-2869BDDC5EDB}"/>
    <dgm:cxn modelId="{923446D6-6E92-47C8-A923-8A5B07B85B5A}" srcId="{C5FE7D47-A2A6-4439-BD4B-F8FA2B3245BA}" destId="{2FD9637A-181E-4EF7-8011-C92E3C148F1E}" srcOrd="0" destOrd="0" parTransId="{8D067AB0-A9AE-4510-A745-91DC87BCE26C}" sibTransId="{66B5A46C-DF33-4DBA-948F-A216B2D01AB4}"/>
    <dgm:cxn modelId="{A347FD7D-CC1A-467E-83EE-9401E56BE370}" srcId="{2F623540-BC18-4DFE-B31A-FD302374BA5F}" destId="{0B6DB40B-2FB1-4058-9581-49E48016F925}" srcOrd="0" destOrd="0" parTransId="{B7D0DE46-9704-41E7-9D6B-B76E2304C5E2}" sibTransId="{34553DF8-4E1E-4D77-8CB3-791277CA2BCD}"/>
    <dgm:cxn modelId="{9EF21D75-F0E5-47C8-BB2C-F63298399506}" type="presOf" srcId="{C5FE7D47-A2A6-4439-BD4B-F8FA2B3245BA}" destId="{1366B3B3-A993-45D9-96F3-D31D2ED1707D}" srcOrd="0" destOrd="0" presId="urn:microsoft.com/office/officeart/2005/8/layout/process3"/>
    <dgm:cxn modelId="{57177CE4-83B2-4289-AEAE-2C0F21B39CEA}" type="presOf" srcId="{36C843C9-F774-4469-B257-F7743EFAB1C7}" destId="{FB585D62-898C-4D7A-9A4E-F80A82FDB11C}" srcOrd="0" destOrd="0" presId="urn:microsoft.com/office/officeart/2005/8/layout/process3"/>
    <dgm:cxn modelId="{9F2D2D55-8220-4CE1-B7E4-CAE9F38DDBB7}" srcId="{2F623540-BC18-4DFE-B31A-FD302374BA5F}" destId="{3E39030B-A605-45C1-889A-F7E3BC52000F}" srcOrd="1" destOrd="0" parTransId="{AB8939C2-489F-4D4F-AFBF-6EEFE14B8EBF}" sibTransId="{13BF3A79-B3BA-4F8E-9A35-23DC41B43C4D}"/>
    <dgm:cxn modelId="{DE25FB02-8A41-4EAF-B9C1-DEA3A559DDFB}" srcId="{C5B3B943-E00A-4710-B3F4-727673E107E1}" destId="{98AC6D94-6539-4EA6-A923-031B4E5914C4}" srcOrd="0" destOrd="0" parTransId="{060A2687-7762-40B0-BE35-F034D5C2E611}" sibTransId="{16B89BF3-3FC2-4BBB-8658-669EBD9DF29B}"/>
    <dgm:cxn modelId="{C38F2D1A-21E0-4F64-997B-543AD8144941}" type="presOf" srcId="{0B6DB40B-2FB1-4058-9581-49E48016F925}" destId="{0605755E-61BB-4ECD-BEDB-B46520541EA9}" srcOrd="0" destOrd="0" presId="urn:microsoft.com/office/officeart/2005/8/layout/process3"/>
    <dgm:cxn modelId="{B16D9E74-B077-4DC5-B380-F4E25E8881AE}" type="presOf" srcId="{2FD9637A-181E-4EF7-8011-C92E3C148F1E}" destId="{14115A59-832D-4B53-8F4D-52F82E5A7A39}" srcOrd="0" destOrd="0" presId="urn:microsoft.com/office/officeart/2005/8/layout/process3"/>
    <dgm:cxn modelId="{2C82765F-3C3D-4129-A89F-0E5649AA274F}" type="presOf" srcId="{92F4F9FC-828D-456E-B64B-3AB914BF1A8A}" destId="{96F0A27F-0E22-4A5E-B1A6-071395F3A35F}" srcOrd="0" destOrd="1" presId="urn:microsoft.com/office/officeart/2005/8/layout/process3"/>
    <dgm:cxn modelId="{92739D3D-21EC-417E-BB22-DD965E3E5F56}" type="presOf" srcId="{98AC6D94-6539-4EA6-A923-031B4E5914C4}" destId="{96F0A27F-0E22-4A5E-B1A6-071395F3A35F}" srcOrd="0" destOrd="0" presId="urn:microsoft.com/office/officeart/2005/8/layout/process3"/>
    <dgm:cxn modelId="{83CF3994-6D35-42D6-A2BC-777FA65C4B5C}" srcId="{36C843C9-F774-4469-B257-F7743EFAB1C7}" destId="{C5FE7D47-A2A6-4439-BD4B-F8FA2B3245BA}" srcOrd="2" destOrd="0" parTransId="{61AA5244-605C-48E6-A102-F1A2DCB2AE53}" sibTransId="{D2D1C5A0-6835-446F-A613-F48BF942FB01}"/>
    <dgm:cxn modelId="{F1B4A697-E2C1-4A67-BF0A-5B08EA3BC62E}" type="presOf" srcId="{B9142986-0FE7-4BA8-A051-125873037F6B}" destId="{7B8A8A06-4A73-481B-9D80-0A27F920D4C3}" srcOrd="1" destOrd="0" presId="urn:microsoft.com/office/officeart/2005/8/layout/process3"/>
    <dgm:cxn modelId="{C116536B-2163-463B-87A8-C9F3C3672841}" type="presOf" srcId="{2F623540-BC18-4DFE-B31A-FD302374BA5F}" destId="{777ADAA0-B623-41D6-8C54-125B45F3D0A0}" srcOrd="0" destOrd="0" presId="urn:microsoft.com/office/officeart/2005/8/layout/process3"/>
    <dgm:cxn modelId="{D6881986-1B30-49E8-9EF6-22E6ECA4C5A7}" type="presOf" srcId="{B9142986-0FE7-4BA8-A051-125873037F6B}" destId="{D1377765-5EAA-4160-B6B7-A54C0C7155D1}" srcOrd="0" destOrd="0" presId="urn:microsoft.com/office/officeart/2005/8/layout/process3"/>
    <dgm:cxn modelId="{50949E37-536F-4CBA-BEC7-C2E796EC681C}" type="presOf" srcId="{3E39030B-A605-45C1-889A-F7E3BC52000F}" destId="{0605755E-61BB-4ECD-BEDB-B46520541EA9}" srcOrd="0" destOrd="1" presId="urn:microsoft.com/office/officeart/2005/8/layout/process3"/>
    <dgm:cxn modelId="{A65D5329-01A9-4146-8973-8280BFBF3D11}" srcId="{36C843C9-F774-4469-B257-F7743EFAB1C7}" destId="{C5B3B943-E00A-4710-B3F4-727673E107E1}" srcOrd="0" destOrd="0" parTransId="{213B642C-7BA6-4551-97A6-52440BF3C3B9}" sibTransId="{E31B3CEE-D6E2-4875-9F69-A6B477ACD293}"/>
    <dgm:cxn modelId="{0EAF7E86-554C-4409-8914-A8961A120C3F}" type="presOf" srcId="{39E67559-83FA-4114-B65F-440291DD4513}" destId="{0605755E-61BB-4ECD-BEDB-B46520541EA9}" srcOrd="0" destOrd="2" presId="urn:microsoft.com/office/officeart/2005/8/layout/process3"/>
    <dgm:cxn modelId="{FE11F704-0E1B-4228-8DD2-B4BA92AC7C0C}" srcId="{C5B3B943-E00A-4710-B3F4-727673E107E1}" destId="{92F4F9FC-828D-456E-B64B-3AB914BF1A8A}" srcOrd="1" destOrd="0" parTransId="{06BDC595-FCE0-40AB-B03A-37280E883DCC}" sibTransId="{40784F2E-29E2-4AE3-A36C-22619C1BDBE9}"/>
    <dgm:cxn modelId="{C577DBB5-79AC-40E8-8244-1B3865B1053B}" type="presParOf" srcId="{FB585D62-898C-4D7A-9A4E-F80A82FDB11C}" destId="{49BE70CB-C1CA-4342-906D-4A36207A03A7}" srcOrd="0" destOrd="0" presId="urn:microsoft.com/office/officeart/2005/8/layout/process3"/>
    <dgm:cxn modelId="{1214E827-E99D-468F-8073-BF93F2A84DA7}" type="presParOf" srcId="{49BE70CB-C1CA-4342-906D-4A36207A03A7}" destId="{9BC00150-5A3E-4C15-A57B-53166540A3A3}" srcOrd="0" destOrd="0" presId="urn:microsoft.com/office/officeart/2005/8/layout/process3"/>
    <dgm:cxn modelId="{763D6BBC-513B-42FF-8145-6DC2BFCC5668}" type="presParOf" srcId="{49BE70CB-C1CA-4342-906D-4A36207A03A7}" destId="{6B19696B-1B53-402F-A8E4-0FEA577FB3CE}" srcOrd="1" destOrd="0" presId="urn:microsoft.com/office/officeart/2005/8/layout/process3"/>
    <dgm:cxn modelId="{F264627D-1868-4A7A-A8C3-BFF7F9583ADB}" type="presParOf" srcId="{49BE70CB-C1CA-4342-906D-4A36207A03A7}" destId="{96F0A27F-0E22-4A5E-B1A6-071395F3A35F}" srcOrd="2" destOrd="0" presId="urn:microsoft.com/office/officeart/2005/8/layout/process3"/>
    <dgm:cxn modelId="{AA6AC565-D412-43CE-9352-758E639DCE0F}" type="presParOf" srcId="{FB585D62-898C-4D7A-9A4E-F80A82FDB11C}" destId="{0BC0A295-297F-4F7A-8C50-3DCCF1580A6C}" srcOrd="1" destOrd="0" presId="urn:microsoft.com/office/officeart/2005/8/layout/process3"/>
    <dgm:cxn modelId="{3075F04B-BCE0-4105-A058-89C309BFFB6F}" type="presParOf" srcId="{0BC0A295-297F-4F7A-8C50-3DCCF1580A6C}" destId="{D036F4FF-D926-4555-B855-FC83686202D5}" srcOrd="0" destOrd="0" presId="urn:microsoft.com/office/officeart/2005/8/layout/process3"/>
    <dgm:cxn modelId="{D60BC10C-D71C-493D-8246-91A49942ACBF}" type="presParOf" srcId="{FB585D62-898C-4D7A-9A4E-F80A82FDB11C}" destId="{8B471EFE-2090-4EF8-A601-965420252F78}" srcOrd="2" destOrd="0" presId="urn:microsoft.com/office/officeart/2005/8/layout/process3"/>
    <dgm:cxn modelId="{10500C61-5060-4635-915D-BADAB13874B4}" type="presParOf" srcId="{8B471EFE-2090-4EF8-A601-965420252F78}" destId="{777ADAA0-B623-41D6-8C54-125B45F3D0A0}" srcOrd="0" destOrd="0" presId="urn:microsoft.com/office/officeart/2005/8/layout/process3"/>
    <dgm:cxn modelId="{318E8BD6-6B1E-4E87-A3C6-5DD362631A01}" type="presParOf" srcId="{8B471EFE-2090-4EF8-A601-965420252F78}" destId="{AA92DE10-5351-43B9-A77F-B70824585B29}" srcOrd="1" destOrd="0" presId="urn:microsoft.com/office/officeart/2005/8/layout/process3"/>
    <dgm:cxn modelId="{654DCF43-565D-4582-B954-B23BA6F0C25B}" type="presParOf" srcId="{8B471EFE-2090-4EF8-A601-965420252F78}" destId="{0605755E-61BB-4ECD-BEDB-B46520541EA9}" srcOrd="2" destOrd="0" presId="urn:microsoft.com/office/officeart/2005/8/layout/process3"/>
    <dgm:cxn modelId="{EFA2596F-E789-44BC-9A26-A54BB0594CD2}" type="presParOf" srcId="{FB585D62-898C-4D7A-9A4E-F80A82FDB11C}" destId="{D1377765-5EAA-4160-B6B7-A54C0C7155D1}" srcOrd="3" destOrd="0" presId="urn:microsoft.com/office/officeart/2005/8/layout/process3"/>
    <dgm:cxn modelId="{9D63FB76-9522-4038-9AF6-AD8EF606BF89}" type="presParOf" srcId="{D1377765-5EAA-4160-B6B7-A54C0C7155D1}" destId="{7B8A8A06-4A73-481B-9D80-0A27F920D4C3}" srcOrd="0" destOrd="0" presId="urn:microsoft.com/office/officeart/2005/8/layout/process3"/>
    <dgm:cxn modelId="{B0D2C6F8-C362-4FA9-B15B-AF4C66754EBB}" type="presParOf" srcId="{FB585D62-898C-4D7A-9A4E-F80A82FDB11C}" destId="{8FFA56C2-D82A-4094-B317-5879C8A1B0F9}" srcOrd="4" destOrd="0" presId="urn:microsoft.com/office/officeart/2005/8/layout/process3"/>
    <dgm:cxn modelId="{2CF74199-1354-4391-8491-0CF3AA860EF2}" type="presParOf" srcId="{8FFA56C2-D82A-4094-B317-5879C8A1B0F9}" destId="{1366B3B3-A993-45D9-96F3-D31D2ED1707D}" srcOrd="0" destOrd="0" presId="urn:microsoft.com/office/officeart/2005/8/layout/process3"/>
    <dgm:cxn modelId="{DEA9C2C9-B57F-447B-8B15-ACD95B8F1B24}" type="presParOf" srcId="{8FFA56C2-D82A-4094-B317-5879C8A1B0F9}" destId="{9026E7E3-FA86-40C6-BDEF-FD9BDD82C667}" srcOrd="1" destOrd="0" presId="urn:microsoft.com/office/officeart/2005/8/layout/process3"/>
    <dgm:cxn modelId="{85C9E043-CA96-4709-B15F-1C06EBB14BDB}" type="presParOf" srcId="{8FFA56C2-D82A-4094-B317-5879C8A1B0F9}" destId="{14115A59-832D-4B53-8F4D-52F82E5A7A3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6087ED-386A-44FB-88FD-95EAF7A4C437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5C62E60B-E6A0-442E-B8ED-7E4989731C6B}">
      <dgm:prSet phldrT="[Text]"/>
      <dgm:spPr/>
      <dgm:t>
        <a:bodyPr/>
        <a:lstStyle/>
        <a:p>
          <a:r>
            <a:rPr lang="id-ID" dirty="0" smtClean="0"/>
            <a:t>Hasil Seleksi Fitur (Generator)</a:t>
          </a:r>
        </a:p>
        <a:p>
          <a:r>
            <a:rPr lang="id-ID" dirty="0" smtClean="0"/>
            <a:t>(top n) Dijadikan Layer Input (X_Input)</a:t>
          </a:r>
          <a:endParaRPr lang="id-ID" dirty="0"/>
        </a:p>
      </dgm:t>
    </dgm:pt>
    <dgm:pt modelId="{E4B36B6C-7189-4C43-8C38-A5E99F876BFA}" type="parTrans" cxnId="{A2163529-C261-4D9B-AA4E-FF00E62EAC39}">
      <dgm:prSet/>
      <dgm:spPr/>
      <dgm:t>
        <a:bodyPr/>
        <a:lstStyle/>
        <a:p>
          <a:endParaRPr lang="id-ID"/>
        </a:p>
      </dgm:t>
    </dgm:pt>
    <dgm:pt modelId="{A68804BB-0F28-4077-8917-D574125B5938}" type="sibTrans" cxnId="{A2163529-C261-4D9B-AA4E-FF00E62EAC39}">
      <dgm:prSet/>
      <dgm:spPr/>
      <dgm:t>
        <a:bodyPr/>
        <a:lstStyle/>
        <a:p>
          <a:endParaRPr lang="id-ID"/>
        </a:p>
      </dgm:t>
    </dgm:pt>
    <dgm:pt modelId="{3D9E1D86-D095-4B74-882B-C215E3B0C99C}">
      <dgm:prSet phldrT="[Text]"/>
      <dgm:spPr/>
      <dgm:t>
        <a:bodyPr/>
        <a:lstStyle/>
        <a:p>
          <a:r>
            <a:rPr lang="id-ID" dirty="0" smtClean="0"/>
            <a:t>Training Menggunakan Metode Supervised Standar (MLP)</a:t>
          </a:r>
          <a:endParaRPr lang="id-ID" dirty="0"/>
        </a:p>
      </dgm:t>
    </dgm:pt>
    <dgm:pt modelId="{EE6ABA75-2A0F-4A2E-AC3C-BA16A7DAB123}" type="parTrans" cxnId="{335ABF2D-03E5-46A9-9327-4992E933539C}">
      <dgm:prSet/>
      <dgm:spPr/>
      <dgm:t>
        <a:bodyPr/>
        <a:lstStyle/>
        <a:p>
          <a:endParaRPr lang="id-ID"/>
        </a:p>
      </dgm:t>
    </dgm:pt>
    <dgm:pt modelId="{705054F2-5885-482D-9EBC-71FFEBDF8086}" type="sibTrans" cxnId="{335ABF2D-03E5-46A9-9327-4992E933539C}">
      <dgm:prSet/>
      <dgm:spPr/>
      <dgm:t>
        <a:bodyPr/>
        <a:lstStyle/>
        <a:p>
          <a:endParaRPr lang="id-ID"/>
        </a:p>
      </dgm:t>
    </dgm:pt>
    <dgm:pt modelId="{7069C822-AE5A-4771-9F89-BF348C0E0D28}">
      <dgm:prSet phldrT="[Text]"/>
      <dgm:spPr/>
      <dgm:t>
        <a:bodyPr/>
        <a:lstStyle/>
        <a:p>
          <a:r>
            <a:rPr lang="id-ID" dirty="0" smtClean="0"/>
            <a:t>Evaluasi Peningkatan/Penurunan Akurasi</a:t>
          </a:r>
          <a:endParaRPr lang="id-ID" dirty="0"/>
        </a:p>
      </dgm:t>
    </dgm:pt>
    <dgm:pt modelId="{7B56C6A4-15E8-45C6-8FC4-16BE7B0ABC80}" type="parTrans" cxnId="{A6833F6E-A1C4-4C04-9EB7-BBD3A222A671}">
      <dgm:prSet/>
      <dgm:spPr/>
      <dgm:t>
        <a:bodyPr/>
        <a:lstStyle/>
        <a:p>
          <a:endParaRPr lang="id-ID"/>
        </a:p>
      </dgm:t>
    </dgm:pt>
    <dgm:pt modelId="{B668940F-6E93-4559-B86C-C6BEEBBB4198}" type="sibTrans" cxnId="{A6833F6E-A1C4-4C04-9EB7-BBD3A222A671}">
      <dgm:prSet/>
      <dgm:spPr/>
      <dgm:t>
        <a:bodyPr/>
        <a:lstStyle/>
        <a:p>
          <a:endParaRPr lang="id-ID"/>
        </a:p>
      </dgm:t>
    </dgm:pt>
    <dgm:pt modelId="{ECB42911-D545-4D9D-8BBD-410FD344D712}" type="pres">
      <dgm:prSet presAssocID="{DF6087ED-386A-44FB-88FD-95EAF7A4C437}" presName="CompostProcess" presStyleCnt="0">
        <dgm:presLayoutVars>
          <dgm:dir/>
          <dgm:resizeHandles val="exact"/>
        </dgm:presLayoutVars>
      </dgm:prSet>
      <dgm:spPr/>
    </dgm:pt>
    <dgm:pt modelId="{F94E6A18-E7AB-4F8C-85B1-21CC196F39A0}" type="pres">
      <dgm:prSet presAssocID="{DF6087ED-386A-44FB-88FD-95EAF7A4C437}" presName="arrow" presStyleLbl="bgShp" presStyleIdx="0" presStyleCnt="1" custLinFactNeighborX="-30503" custLinFactNeighborY="-2419"/>
      <dgm:spPr/>
    </dgm:pt>
    <dgm:pt modelId="{5019EA3A-D865-4451-A9BE-8B7DE0633DCF}" type="pres">
      <dgm:prSet presAssocID="{DF6087ED-386A-44FB-88FD-95EAF7A4C437}" presName="linearProcess" presStyleCnt="0"/>
      <dgm:spPr/>
    </dgm:pt>
    <dgm:pt modelId="{E8562287-8731-4FF9-B6E8-17434FABBDC2}" type="pres">
      <dgm:prSet presAssocID="{5C62E60B-E6A0-442E-B8ED-7E4989731C6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5C11D6-855B-4CF1-9C49-7A3BFF704F03}" type="pres">
      <dgm:prSet presAssocID="{A68804BB-0F28-4077-8917-D574125B5938}" presName="sibTrans" presStyleCnt="0"/>
      <dgm:spPr/>
    </dgm:pt>
    <dgm:pt modelId="{A1B2555A-2DEE-4E19-A58F-045F8A7BB404}" type="pres">
      <dgm:prSet presAssocID="{3D9E1D86-D095-4B74-882B-C215E3B0C99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A8C0A6-326E-4321-B8AF-E05FDEA4E2AF}" type="pres">
      <dgm:prSet presAssocID="{705054F2-5885-482D-9EBC-71FFEBDF8086}" presName="sibTrans" presStyleCnt="0"/>
      <dgm:spPr/>
    </dgm:pt>
    <dgm:pt modelId="{1972765F-BCB2-44EF-BF3C-26921F516FB4}" type="pres">
      <dgm:prSet presAssocID="{7069C822-AE5A-4771-9F89-BF348C0E0D28}" presName="textNode" presStyleLbl="node1" presStyleIdx="2" presStyleCnt="3" custLinFactNeighborX="28244" custLinFactNeighborY="-134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5872D57-0A3A-4633-97E1-9AEE27F2CC14}" type="presOf" srcId="{5C62E60B-E6A0-442E-B8ED-7E4989731C6B}" destId="{E8562287-8731-4FF9-B6E8-17434FABBDC2}" srcOrd="0" destOrd="0" presId="urn:microsoft.com/office/officeart/2005/8/layout/hProcess9"/>
    <dgm:cxn modelId="{A6833F6E-A1C4-4C04-9EB7-BBD3A222A671}" srcId="{DF6087ED-386A-44FB-88FD-95EAF7A4C437}" destId="{7069C822-AE5A-4771-9F89-BF348C0E0D28}" srcOrd="2" destOrd="0" parTransId="{7B56C6A4-15E8-45C6-8FC4-16BE7B0ABC80}" sibTransId="{B668940F-6E93-4559-B86C-C6BEEBBB4198}"/>
    <dgm:cxn modelId="{335ABF2D-03E5-46A9-9327-4992E933539C}" srcId="{DF6087ED-386A-44FB-88FD-95EAF7A4C437}" destId="{3D9E1D86-D095-4B74-882B-C215E3B0C99C}" srcOrd="1" destOrd="0" parTransId="{EE6ABA75-2A0F-4A2E-AC3C-BA16A7DAB123}" sibTransId="{705054F2-5885-482D-9EBC-71FFEBDF8086}"/>
    <dgm:cxn modelId="{8E4B5F80-D3BF-4198-95E2-5BE2C0213CDA}" type="presOf" srcId="{DF6087ED-386A-44FB-88FD-95EAF7A4C437}" destId="{ECB42911-D545-4D9D-8BBD-410FD344D712}" srcOrd="0" destOrd="0" presId="urn:microsoft.com/office/officeart/2005/8/layout/hProcess9"/>
    <dgm:cxn modelId="{50EBA02D-C4FC-4B46-8946-D285C89A93E5}" type="presOf" srcId="{7069C822-AE5A-4771-9F89-BF348C0E0D28}" destId="{1972765F-BCB2-44EF-BF3C-26921F516FB4}" srcOrd="0" destOrd="0" presId="urn:microsoft.com/office/officeart/2005/8/layout/hProcess9"/>
    <dgm:cxn modelId="{46D30443-8C5A-431F-B4A6-7BCEBAE05F2F}" type="presOf" srcId="{3D9E1D86-D095-4B74-882B-C215E3B0C99C}" destId="{A1B2555A-2DEE-4E19-A58F-045F8A7BB404}" srcOrd="0" destOrd="0" presId="urn:microsoft.com/office/officeart/2005/8/layout/hProcess9"/>
    <dgm:cxn modelId="{A2163529-C261-4D9B-AA4E-FF00E62EAC39}" srcId="{DF6087ED-386A-44FB-88FD-95EAF7A4C437}" destId="{5C62E60B-E6A0-442E-B8ED-7E4989731C6B}" srcOrd="0" destOrd="0" parTransId="{E4B36B6C-7189-4C43-8C38-A5E99F876BFA}" sibTransId="{A68804BB-0F28-4077-8917-D574125B5938}"/>
    <dgm:cxn modelId="{C9035562-B543-4922-837F-BC56CED7AE32}" type="presParOf" srcId="{ECB42911-D545-4D9D-8BBD-410FD344D712}" destId="{F94E6A18-E7AB-4F8C-85B1-21CC196F39A0}" srcOrd="0" destOrd="0" presId="urn:microsoft.com/office/officeart/2005/8/layout/hProcess9"/>
    <dgm:cxn modelId="{F96E105A-4289-4174-83DA-52A943A9BED8}" type="presParOf" srcId="{ECB42911-D545-4D9D-8BBD-410FD344D712}" destId="{5019EA3A-D865-4451-A9BE-8B7DE0633DCF}" srcOrd="1" destOrd="0" presId="urn:microsoft.com/office/officeart/2005/8/layout/hProcess9"/>
    <dgm:cxn modelId="{E77D0564-93D5-4A0B-8AB8-0D4B23ABC8FF}" type="presParOf" srcId="{5019EA3A-D865-4451-A9BE-8B7DE0633DCF}" destId="{E8562287-8731-4FF9-B6E8-17434FABBDC2}" srcOrd="0" destOrd="0" presId="urn:microsoft.com/office/officeart/2005/8/layout/hProcess9"/>
    <dgm:cxn modelId="{726AFEE6-0E9A-411D-A48D-00F5E010BBF9}" type="presParOf" srcId="{5019EA3A-D865-4451-A9BE-8B7DE0633DCF}" destId="{6A5C11D6-855B-4CF1-9C49-7A3BFF704F03}" srcOrd="1" destOrd="0" presId="urn:microsoft.com/office/officeart/2005/8/layout/hProcess9"/>
    <dgm:cxn modelId="{675DC82D-E759-4F2C-A9AB-9E775E15CBCB}" type="presParOf" srcId="{5019EA3A-D865-4451-A9BE-8B7DE0633DCF}" destId="{A1B2555A-2DEE-4E19-A58F-045F8A7BB404}" srcOrd="2" destOrd="0" presId="urn:microsoft.com/office/officeart/2005/8/layout/hProcess9"/>
    <dgm:cxn modelId="{5957E519-DFB6-4EA1-8BB0-F430C70696E8}" type="presParOf" srcId="{5019EA3A-D865-4451-A9BE-8B7DE0633DCF}" destId="{65A8C0A6-326E-4321-B8AF-E05FDEA4E2AF}" srcOrd="3" destOrd="0" presId="urn:microsoft.com/office/officeart/2005/8/layout/hProcess9"/>
    <dgm:cxn modelId="{268A2DB3-222F-434E-B9E0-D6E78B3A09AE}" type="presParOf" srcId="{5019EA3A-D865-4451-A9BE-8B7DE0633DCF}" destId="{1972765F-BCB2-44EF-BF3C-26921F516FB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CFB9B-4BBB-4A44-A888-DB85B65FAB73}">
      <dsp:nvSpPr>
        <dsp:cNvPr id="0" name=""/>
        <dsp:cNvSpPr/>
      </dsp:nvSpPr>
      <dsp:spPr>
        <a:xfrm>
          <a:off x="3788169" y="1430732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DEEP LEARNING</a:t>
          </a:r>
          <a:endParaRPr lang="en-US" sz="1200" kern="1200" dirty="0"/>
        </a:p>
      </dsp:txBody>
      <dsp:txXfrm>
        <a:off x="3937540" y="1580103"/>
        <a:ext cx="721230" cy="721230"/>
      </dsp:txXfrm>
    </dsp:sp>
    <dsp:sp modelId="{AE81F607-03C8-46FA-A0EE-AB342F3225C2}">
      <dsp:nvSpPr>
        <dsp:cNvPr id="0" name=""/>
        <dsp:cNvSpPr/>
      </dsp:nvSpPr>
      <dsp:spPr>
        <a:xfrm rot="16200000">
          <a:off x="4189842" y="1059102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22336" y="1160954"/>
        <a:ext cx="151639" cy="208074"/>
      </dsp:txXfrm>
    </dsp:sp>
    <dsp:sp modelId="{5DB4FC58-1753-4172-957E-87910F4F2B5C}">
      <dsp:nvSpPr>
        <dsp:cNvPr id="0" name=""/>
        <dsp:cNvSpPr/>
      </dsp:nvSpPr>
      <dsp:spPr>
        <a:xfrm>
          <a:off x="3788169" y="2028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Unsupervised Learning</a:t>
          </a:r>
          <a:endParaRPr lang="en-US" sz="900" kern="1200" dirty="0"/>
        </a:p>
      </dsp:txBody>
      <dsp:txXfrm>
        <a:off x="3937540" y="151399"/>
        <a:ext cx="721230" cy="721230"/>
      </dsp:txXfrm>
    </dsp:sp>
    <dsp:sp modelId="{95E62ED2-BC44-4D9E-9B2D-24A12C40292A}">
      <dsp:nvSpPr>
        <dsp:cNvPr id="0" name=""/>
        <dsp:cNvSpPr/>
      </dsp:nvSpPr>
      <dsp:spPr>
        <a:xfrm>
          <a:off x="4898063" y="1767323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98063" y="1836681"/>
        <a:ext cx="151639" cy="208074"/>
      </dsp:txXfrm>
    </dsp:sp>
    <dsp:sp modelId="{0BF2EE1E-028D-49F5-87C3-4C2B7DE860A5}">
      <dsp:nvSpPr>
        <dsp:cNvPr id="0" name=""/>
        <dsp:cNvSpPr/>
      </dsp:nvSpPr>
      <dsp:spPr>
        <a:xfrm>
          <a:off x="5216872" y="1430732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Dapat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Memecahkan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Masalah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Kompleks</a:t>
          </a:r>
          <a:endParaRPr lang="en-US" sz="900" kern="1200" dirty="0"/>
        </a:p>
      </dsp:txBody>
      <dsp:txXfrm>
        <a:off x="5366243" y="1580103"/>
        <a:ext cx="721230" cy="721230"/>
      </dsp:txXfrm>
    </dsp:sp>
    <dsp:sp modelId="{3D69F498-9485-4F6E-9455-CED674976A64}">
      <dsp:nvSpPr>
        <dsp:cNvPr id="0" name=""/>
        <dsp:cNvSpPr/>
      </dsp:nvSpPr>
      <dsp:spPr>
        <a:xfrm rot="5400000">
          <a:off x="4189842" y="2475543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22336" y="2512407"/>
        <a:ext cx="151639" cy="208074"/>
      </dsp:txXfrm>
    </dsp:sp>
    <dsp:sp modelId="{3CD67168-AF22-4C2D-AB9C-E4DADCA829EA}">
      <dsp:nvSpPr>
        <dsp:cNvPr id="0" name=""/>
        <dsp:cNvSpPr/>
      </dsp:nvSpPr>
      <dsp:spPr>
        <a:xfrm>
          <a:off x="3788169" y="2859435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Kemampuan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Generalisasi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baik</a:t>
          </a:r>
          <a:endParaRPr lang="en-US" sz="900" kern="1200" dirty="0"/>
        </a:p>
      </dsp:txBody>
      <dsp:txXfrm>
        <a:off x="3937540" y="3008806"/>
        <a:ext cx="721230" cy="721230"/>
      </dsp:txXfrm>
    </dsp:sp>
    <dsp:sp modelId="{E3AD2CD3-8DE1-4609-8F6D-805E8C74E6E8}">
      <dsp:nvSpPr>
        <dsp:cNvPr id="0" name=""/>
        <dsp:cNvSpPr/>
      </dsp:nvSpPr>
      <dsp:spPr>
        <a:xfrm rot="10800000">
          <a:off x="3481621" y="1767323"/>
          <a:ext cx="216627" cy="34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546609" y="1836681"/>
        <a:ext cx="151639" cy="208074"/>
      </dsp:txXfrm>
    </dsp:sp>
    <dsp:sp modelId="{98407BED-7FDD-42F2-A518-97470582EDDF}">
      <dsp:nvSpPr>
        <dsp:cNvPr id="0" name=""/>
        <dsp:cNvSpPr/>
      </dsp:nvSpPr>
      <dsp:spPr>
        <a:xfrm>
          <a:off x="2359466" y="1430732"/>
          <a:ext cx="1019972" cy="101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Layer-wise learning</a:t>
          </a:r>
          <a:endParaRPr lang="en-US" sz="900" kern="1200" dirty="0"/>
        </a:p>
      </dsp:txBody>
      <dsp:txXfrm>
        <a:off x="2508837" y="1580103"/>
        <a:ext cx="721230" cy="721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23E71-3C10-4771-A288-279EECD8747B}">
      <dsp:nvSpPr>
        <dsp:cNvPr id="0" name=""/>
        <dsp:cNvSpPr/>
      </dsp:nvSpPr>
      <dsp:spPr>
        <a:xfrm>
          <a:off x="1033964" y="0"/>
          <a:ext cx="6528382" cy="9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Dataset microarray diunduh dari GEO (Gene Expression Omnibus)</a:t>
          </a:r>
          <a:endParaRPr lang="en-US" sz="1800" kern="1200" dirty="0"/>
        </a:p>
      </dsp:txBody>
      <dsp:txXfrm>
        <a:off x="1062385" y="28421"/>
        <a:ext cx="6471540" cy="913517"/>
      </dsp:txXfrm>
    </dsp:sp>
    <dsp:sp modelId="{5362CB41-A755-41ED-B295-BCDC998333CD}">
      <dsp:nvSpPr>
        <dsp:cNvPr id="0" name=""/>
        <dsp:cNvSpPr/>
      </dsp:nvSpPr>
      <dsp:spPr>
        <a:xfrm rot="5400000">
          <a:off x="4116213" y="994618"/>
          <a:ext cx="363884" cy="43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167157" y="1031007"/>
        <a:ext cx="261997" cy="254719"/>
      </dsp:txXfrm>
    </dsp:sp>
    <dsp:sp modelId="{DC412D28-AC77-47AE-9FA2-17B2330AF349}">
      <dsp:nvSpPr>
        <dsp:cNvPr id="0" name=""/>
        <dsp:cNvSpPr/>
      </dsp:nvSpPr>
      <dsp:spPr>
        <a:xfrm>
          <a:off x="986882" y="1455538"/>
          <a:ext cx="6622546" cy="9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Dilakukan pemrosesan awal standar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(Normalisasi)</a:t>
          </a:r>
          <a:endParaRPr lang="en-US" sz="1800" kern="1200" dirty="0"/>
        </a:p>
      </dsp:txBody>
      <dsp:txXfrm>
        <a:off x="1015303" y="1483959"/>
        <a:ext cx="6565704" cy="913517"/>
      </dsp:txXfrm>
    </dsp:sp>
    <dsp:sp modelId="{010EF78F-143B-403E-B02B-F4736C95C450}">
      <dsp:nvSpPr>
        <dsp:cNvPr id="0" name=""/>
        <dsp:cNvSpPr/>
      </dsp:nvSpPr>
      <dsp:spPr>
        <a:xfrm rot="5400000">
          <a:off x="4116213" y="2450157"/>
          <a:ext cx="363884" cy="43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4167157" y="2486546"/>
        <a:ext cx="261997" cy="254719"/>
      </dsp:txXfrm>
    </dsp:sp>
    <dsp:sp modelId="{2A059E6E-B1FD-4CCD-93F5-069C2E1858F7}">
      <dsp:nvSpPr>
        <dsp:cNvPr id="0" name=""/>
        <dsp:cNvSpPr/>
      </dsp:nvSpPr>
      <dsp:spPr>
        <a:xfrm>
          <a:off x="1010423" y="2911077"/>
          <a:ext cx="6575464" cy="9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Dibagi menjadi data training dan testing</a:t>
          </a:r>
          <a:endParaRPr lang="en-US" sz="1800" kern="1200" dirty="0"/>
        </a:p>
      </dsp:txBody>
      <dsp:txXfrm>
        <a:off x="1038844" y="2939498"/>
        <a:ext cx="6518622" cy="913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D373-41FE-404E-8804-C03A2BCC8B2C}">
      <dsp:nvSpPr>
        <dsp:cNvPr id="0" name=""/>
        <dsp:cNvSpPr/>
      </dsp:nvSpPr>
      <dsp:spPr>
        <a:xfrm>
          <a:off x="3777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(GSE10072)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Ekspresi Gen Lung Cancer</a:t>
          </a:r>
          <a:endParaRPr lang="en-US" sz="1200" kern="1200" dirty="0"/>
        </a:p>
      </dsp:txBody>
      <dsp:txXfrm>
        <a:off x="32803" y="648397"/>
        <a:ext cx="1593631" cy="932958"/>
      </dsp:txXfrm>
    </dsp:sp>
    <dsp:sp modelId="{735FB98D-0F99-40FD-BE70-25D1BCCA0261}">
      <dsp:nvSpPr>
        <dsp:cNvPr id="0" name=""/>
        <dsp:cNvSpPr/>
      </dsp:nvSpPr>
      <dsp:spPr>
        <a:xfrm rot="21530974">
          <a:off x="935341" y="737251"/>
          <a:ext cx="1552598" cy="620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baseline="0" dirty="0" smtClean="0">
              <a:solidFill>
                <a:schemeClr val="tx1"/>
              </a:solidFill>
            </a:rPr>
            <a:t>Data  Training/Validasi /Testing (Pickle)</a:t>
          </a:r>
          <a:endParaRPr lang="en-US" sz="900" kern="1200" baseline="0" dirty="0">
            <a:solidFill>
              <a:schemeClr val="tx1"/>
            </a:solidFill>
          </a:endParaRPr>
        </a:p>
      </dsp:txBody>
      <dsp:txXfrm>
        <a:off x="935360" y="863121"/>
        <a:ext cx="1366594" cy="372007"/>
      </dsp:txXfrm>
    </dsp:sp>
    <dsp:sp modelId="{C79B180A-550D-4D47-97B6-B5036811288E}">
      <dsp:nvSpPr>
        <dsp:cNvPr id="0" name=""/>
        <dsp:cNvSpPr/>
      </dsp:nvSpPr>
      <dsp:spPr>
        <a:xfrm>
          <a:off x="2287181" y="573517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PRETRAINING DBN SECARA UNSUPERVISED</a:t>
          </a:r>
          <a:endParaRPr lang="en-US" sz="1200" kern="1200" dirty="0"/>
        </a:p>
      </dsp:txBody>
      <dsp:txXfrm>
        <a:off x="2316207" y="602543"/>
        <a:ext cx="1593631" cy="932958"/>
      </dsp:txXfrm>
    </dsp:sp>
    <dsp:sp modelId="{A77ABE75-19B0-4F7E-8740-C9301A889597}">
      <dsp:nvSpPr>
        <dsp:cNvPr id="0" name=""/>
        <dsp:cNvSpPr/>
      </dsp:nvSpPr>
      <dsp:spPr>
        <a:xfrm rot="67319">
          <a:off x="3896162" y="886938"/>
          <a:ext cx="721136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baseline="0" dirty="0" smtClean="0">
              <a:solidFill>
                <a:schemeClr val="tx1"/>
              </a:solidFill>
            </a:rPr>
            <a:t>Model DBN</a:t>
          </a:r>
          <a:endParaRPr lang="en-US" sz="900" kern="1200" baseline="0" dirty="0">
            <a:solidFill>
              <a:schemeClr val="tx1"/>
            </a:solidFill>
          </a:endParaRPr>
        </a:p>
      </dsp:txBody>
      <dsp:txXfrm>
        <a:off x="3896174" y="967658"/>
        <a:ext cx="598251" cy="245771"/>
      </dsp:txXfrm>
    </dsp:sp>
    <dsp:sp modelId="{A5725CCF-DD4C-4B09-937A-FA96813C7FEC}">
      <dsp:nvSpPr>
        <dsp:cNvPr id="0" name=""/>
        <dsp:cNvSpPr/>
      </dsp:nvSpPr>
      <dsp:spPr>
        <a:xfrm>
          <a:off x="4628492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TRAINING DBN SECARA SUPERVISED DENGAN TARGET PASIEN</a:t>
          </a:r>
          <a:r>
            <a:rPr lang="en-US" sz="1200" kern="1200" dirty="0" smtClean="0"/>
            <a:t> (LOG REG)</a:t>
          </a:r>
          <a:endParaRPr lang="en-US" sz="1200" kern="1200" dirty="0"/>
        </a:p>
      </dsp:txBody>
      <dsp:txXfrm>
        <a:off x="4657518" y="648397"/>
        <a:ext cx="1593631" cy="932958"/>
      </dsp:txXfrm>
    </dsp:sp>
    <dsp:sp modelId="{7290E323-24C8-4F45-BDB1-7AB1E25E524E}">
      <dsp:nvSpPr>
        <dsp:cNvPr id="0" name=""/>
        <dsp:cNvSpPr/>
      </dsp:nvSpPr>
      <dsp:spPr>
        <a:xfrm>
          <a:off x="6425524" y="910067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425524" y="991990"/>
        <a:ext cx="245110" cy="245771"/>
      </dsp:txXfrm>
    </dsp:sp>
    <dsp:sp modelId="{A4DD59DF-E2E5-4692-9816-115297B9D49E}">
      <dsp:nvSpPr>
        <dsp:cNvPr id="0" name=""/>
        <dsp:cNvSpPr/>
      </dsp:nvSpPr>
      <dsp:spPr>
        <a:xfrm>
          <a:off x="6940850" y="619371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PROSES PERANKINGAN MULTISTEP</a:t>
          </a:r>
          <a:endParaRPr lang="en-US" sz="1200" kern="1200" dirty="0"/>
        </a:p>
      </dsp:txBody>
      <dsp:txXfrm>
        <a:off x="6969876" y="648397"/>
        <a:ext cx="1593631" cy="932958"/>
      </dsp:txXfrm>
    </dsp:sp>
    <dsp:sp modelId="{E17A426C-4D55-43A8-8BEB-0AA31BEBBEEF}">
      <dsp:nvSpPr>
        <dsp:cNvPr id="0" name=""/>
        <dsp:cNvSpPr/>
      </dsp:nvSpPr>
      <dsp:spPr>
        <a:xfrm rot="5400000">
          <a:off x="7591613" y="1725999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7643807" y="1755729"/>
        <a:ext cx="245771" cy="245110"/>
      </dsp:txXfrm>
    </dsp:sp>
    <dsp:sp modelId="{1FA5031E-2F9B-4AD2-BF7F-E85076EDB453}">
      <dsp:nvSpPr>
        <dsp:cNvPr id="0" name=""/>
        <dsp:cNvSpPr/>
      </dsp:nvSpPr>
      <dsp:spPr>
        <a:xfrm>
          <a:off x="6940850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EVALUASI SEMENTARA</a:t>
          </a:r>
          <a:endParaRPr lang="en-US" sz="1200" kern="1200" dirty="0"/>
        </a:p>
      </dsp:txBody>
      <dsp:txXfrm>
        <a:off x="6969876" y="2300081"/>
        <a:ext cx="1593631" cy="932958"/>
      </dsp:txXfrm>
    </dsp:sp>
    <dsp:sp modelId="{CD822F74-327B-428E-B3FC-81647083858B}">
      <dsp:nvSpPr>
        <dsp:cNvPr id="0" name=""/>
        <dsp:cNvSpPr/>
      </dsp:nvSpPr>
      <dsp:spPr>
        <a:xfrm rot="10800000">
          <a:off x="6445345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6550392" y="2643674"/>
        <a:ext cx="245110" cy="245771"/>
      </dsp:txXfrm>
    </dsp:sp>
    <dsp:sp modelId="{E0903A98-432A-4A67-92E9-0B774FD84E60}">
      <dsp:nvSpPr>
        <dsp:cNvPr id="0" name=""/>
        <dsp:cNvSpPr/>
      </dsp:nvSpPr>
      <dsp:spPr>
        <a:xfrm>
          <a:off x="4628492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PENERAPAN SELEKSI FITUR UNTUK KLASIFIKASI PASIEN</a:t>
          </a:r>
          <a:endParaRPr lang="en-US" sz="1200" kern="1200" dirty="0"/>
        </a:p>
      </dsp:txBody>
      <dsp:txXfrm>
        <a:off x="4657518" y="2300081"/>
        <a:ext cx="1593631" cy="932958"/>
      </dsp:txXfrm>
    </dsp:sp>
    <dsp:sp modelId="{388AA964-F0F3-492F-AAB3-50B46EFE95FA}">
      <dsp:nvSpPr>
        <dsp:cNvPr id="0" name=""/>
        <dsp:cNvSpPr/>
      </dsp:nvSpPr>
      <dsp:spPr>
        <a:xfrm rot="10800000">
          <a:off x="4132987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238034" y="2643674"/>
        <a:ext cx="245110" cy="245771"/>
      </dsp:txXfrm>
    </dsp:sp>
    <dsp:sp modelId="{84327D18-3FB7-46F8-B98D-F16DB2E80B54}">
      <dsp:nvSpPr>
        <dsp:cNvPr id="0" name=""/>
        <dsp:cNvSpPr/>
      </dsp:nvSpPr>
      <dsp:spPr>
        <a:xfrm>
          <a:off x="2316135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EVALUASI HASIL SELEKSI FITUR, DIBANDINGKAN DENGAN TANPA SELEKSI FITUR</a:t>
          </a:r>
          <a:endParaRPr lang="en-US" sz="1200" kern="1200" dirty="0"/>
        </a:p>
      </dsp:txBody>
      <dsp:txXfrm>
        <a:off x="2345161" y="2300081"/>
        <a:ext cx="1593631" cy="932958"/>
      </dsp:txXfrm>
    </dsp:sp>
    <dsp:sp modelId="{B3596AC2-5E94-4BD3-BE38-DBBEFEEE3267}">
      <dsp:nvSpPr>
        <dsp:cNvPr id="0" name=""/>
        <dsp:cNvSpPr/>
      </dsp:nvSpPr>
      <dsp:spPr>
        <a:xfrm rot="10800000">
          <a:off x="1820630" y="2561751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/>
        </a:p>
      </dsp:txBody>
      <dsp:txXfrm rot="10800000">
        <a:off x="1925677" y="2643674"/>
        <a:ext cx="245110" cy="245771"/>
      </dsp:txXfrm>
    </dsp:sp>
    <dsp:sp modelId="{A44397E2-BAE8-43E4-BE6D-531F37430474}">
      <dsp:nvSpPr>
        <dsp:cNvPr id="0" name=""/>
        <dsp:cNvSpPr/>
      </dsp:nvSpPr>
      <dsp:spPr>
        <a:xfrm>
          <a:off x="3777" y="2271055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BEREKSPERIMEN DENGAN </a:t>
          </a:r>
          <a:r>
            <a:rPr lang="en-US" sz="1200" kern="1200" dirty="0" smtClean="0"/>
            <a:t>TUNING PARAMETER</a:t>
          </a:r>
          <a:endParaRPr lang="en-US" sz="1200" kern="1200" dirty="0"/>
        </a:p>
      </dsp:txBody>
      <dsp:txXfrm>
        <a:off x="32803" y="2300081"/>
        <a:ext cx="1593631" cy="932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3A1A-EE4F-4975-B6A5-F5206CAF224D}">
      <dsp:nvSpPr>
        <dsp:cNvPr id="0" name=""/>
        <dsp:cNvSpPr/>
      </dsp:nvSpPr>
      <dsp:spPr>
        <a:xfrm>
          <a:off x="829515" y="1511"/>
          <a:ext cx="3878414" cy="38784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3442" tIns="46990" rIns="213442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Biomarker di </a:t>
          </a:r>
          <a:r>
            <a:rPr lang="en-US" sz="3700" kern="1200" dirty="0" err="1" smtClean="0"/>
            <a:t>literatur</a:t>
          </a:r>
          <a:endParaRPr lang="en-US" sz="3700" kern="1200" dirty="0"/>
        </a:p>
      </dsp:txBody>
      <dsp:txXfrm>
        <a:off x="1397496" y="569492"/>
        <a:ext cx="2742452" cy="2742452"/>
      </dsp:txXfrm>
    </dsp:sp>
    <dsp:sp modelId="{E9EAC14D-9E3E-4302-8774-0F13B3F7B6B9}">
      <dsp:nvSpPr>
        <dsp:cNvPr id="0" name=""/>
        <dsp:cNvSpPr/>
      </dsp:nvSpPr>
      <dsp:spPr>
        <a:xfrm>
          <a:off x="3932247" y="1511"/>
          <a:ext cx="3834549" cy="38784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3442" tIns="46990" rIns="213442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Biomarker yang </a:t>
          </a:r>
          <a:r>
            <a:rPr lang="en-US" sz="3700" kern="1200" dirty="0" err="1" smtClean="0"/>
            <a:t>ditemukan</a:t>
          </a:r>
          <a:endParaRPr lang="en-US" sz="3700" kern="1200" dirty="0"/>
        </a:p>
      </dsp:txBody>
      <dsp:txXfrm>
        <a:off x="4493804" y="569492"/>
        <a:ext cx="2711435" cy="2742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9696B-1B53-402F-A8E4-0FEA577FB3CE}">
      <dsp:nvSpPr>
        <dsp:cNvPr id="0" name=""/>
        <dsp:cNvSpPr/>
      </dsp:nvSpPr>
      <dsp:spPr>
        <a:xfrm>
          <a:off x="177876" y="1881630"/>
          <a:ext cx="1587738" cy="847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Input</a:t>
          </a:r>
          <a:endParaRPr lang="id-ID" sz="1500" kern="1200" dirty="0"/>
        </a:p>
      </dsp:txBody>
      <dsp:txXfrm>
        <a:off x="177876" y="1881630"/>
        <a:ext cx="1587738" cy="565281"/>
      </dsp:txXfrm>
    </dsp:sp>
    <dsp:sp modelId="{96F0A27F-0E22-4A5E-B1A6-071395F3A35F}">
      <dsp:nvSpPr>
        <dsp:cNvPr id="0" name=""/>
        <dsp:cNvSpPr/>
      </dsp:nvSpPr>
      <dsp:spPr>
        <a:xfrm>
          <a:off x="2961" y="2446911"/>
          <a:ext cx="2587965" cy="10901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Index Ranking Gen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Dataset Gen</a:t>
          </a:r>
          <a:endParaRPr lang="id-ID" sz="1500" kern="1200" dirty="0"/>
        </a:p>
      </dsp:txBody>
      <dsp:txXfrm>
        <a:off x="34890" y="2478840"/>
        <a:ext cx="2524107" cy="1026267"/>
      </dsp:txXfrm>
    </dsp:sp>
    <dsp:sp modelId="{0BC0A295-297F-4F7A-8C50-3DCCF1580A6C}">
      <dsp:nvSpPr>
        <dsp:cNvPr id="0" name=""/>
        <dsp:cNvSpPr/>
      </dsp:nvSpPr>
      <dsp:spPr>
        <a:xfrm>
          <a:off x="2131338" y="1966620"/>
          <a:ext cx="775334" cy="39530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2131338" y="2045680"/>
        <a:ext cx="656744" cy="237180"/>
      </dsp:txXfrm>
    </dsp:sp>
    <dsp:sp modelId="{AA92DE10-5351-43B9-A77F-B70824585B29}">
      <dsp:nvSpPr>
        <dsp:cNvPr id="0" name=""/>
        <dsp:cNvSpPr/>
      </dsp:nvSpPr>
      <dsp:spPr>
        <a:xfrm>
          <a:off x="3228509" y="1881630"/>
          <a:ext cx="1882184" cy="847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Generator (top n)</a:t>
          </a:r>
          <a:endParaRPr lang="id-ID" sz="1500" kern="1200" dirty="0"/>
        </a:p>
      </dsp:txBody>
      <dsp:txXfrm>
        <a:off x="3228509" y="1881630"/>
        <a:ext cx="1882184" cy="565281"/>
      </dsp:txXfrm>
    </dsp:sp>
    <dsp:sp modelId="{0605755E-61BB-4ECD-BEDB-B46520541EA9}">
      <dsp:nvSpPr>
        <dsp:cNvPr id="0" name=""/>
        <dsp:cNvSpPr/>
      </dsp:nvSpPr>
      <dsp:spPr>
        <a:xfrm>
          <a:off x="3415083" y="2446911"/>
          <a:ext cx="2159434" cy="10901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Seleksi Gen yang ada dalam list ranking</a:t>
          </a:r>
          <a:endParaRPr lang="id-ID" sz="1500" kern="1200" dirty="0"/>
        </a:p>
      </dsp:txBody>
      <dsp:txXfrm>
        <a:off x="3447012" y="2478840"/>
        <a:ext cx="2095576" cy="1026267"/>
      </dsp:txXfrm>
    </dsp:sp>
    <dsp:sp modelId="{D1377765-5EAA-4160-B6B7-A54C0C7155D1}">
      <dsp:nvSpPr>
        <dsp:cNvPr id="0" name=""/>
        <dsp:cNvSpPr/>
      </dsp:nvSpPr>
      <dsp:spPr>
        <a:xfrm>
          <a:off x="5386045" y="1966620"/>
          <a:ext cx="583745" cy="39530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5386045" y="2045680"/>
        <a:ext cx="465155" cy="237180"/>
      </dsp:txXfrm>
    </dsp:sp>
    <dsp:sp modelId="{9026E7E3-FA86-40C6-BDEF-FD9BDD82C667}">
      <dsp:nvSpPr>
        <dsp:cNvPr id="0" name=""/>
        <dsp:cNvSpPr/>
      </dsp:nvSpPr>
      <dsp:spPr>
        <a:xfrm>
          <a:off x="6212100" y="1881630"/>
          <a:ext cx="1587738" cy="847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Output</a:t>
          </a:r>
          <a:endParaRPr lang="id-ID" sz="1500" kern="1200" dirty="0"/>
        </a:p>
      </dsp:txBody>
      <dsp:txXfrm>
        <a:off x="6212100" y="1881630"/>
        <a:ext cx="1587738" cy="565281"/>
      </dsp:txXfrm>
    </dsp:sp>
    <dsp:sp modelId="{14115A59-832D-4B53-8F4D-52F82E5A7A39}">
      <dsp:nvSpPr>
        <dsp:cNvPr id="0" name=""/>
        <dsp:cNvSpPr/>
      </dsp:nvSpPr>
      <dsp:spPr>
        <a:xfrm>
          <a:off x="6537299" y="2446911"/>
          <a:ext cx="1587738" cy="10901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Dataset Baru Berdasarkan Ranking</a:t>
          </a:r>
          <a:endParaRPr lang="id-ID" sz="1500" kern="1200" dirty="0"/>
        </a:p>
      </dsp:txBody>
      <dsp:txXfrm>
        <a:off x="6569228" y="2478840"/>
        <a:ext cx="1523880" cy="1026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9696B-1B53-402F-A8E4-0FEA577FB3CE}">
      <dsp:nvSpPr>
        <dsp:cNvPr id="0" name=""/>
        <dsp:cNvSpPr/>
      </dsp:nvSpPr>
      <dsp:spPr>
        <a:xfrm>
          <a:off x="3291" y="1489271"/>
          <a:ext cx="1862058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Input</a:t>
          </a:r>
          <a:endParaRPr lang="id-ID" sz="1500" kern="1200" dirty="0"/>
        </a:p>
      </dsp:txBody>
      <dsp:txXfrm>
        <a:off x="3291" y="1489271"/>
        <a:ext cx="1862058" cy="432000"/>
      </dsp:txXfrm>
    </dsp:sp>
    <dsp:sp modelId="{96F0A27F-0E22-4A5E-B1A6-071395F3A35F}">
      <dsp:nvSpPr>
        <dsp:cNvPr id="0" name=""/>
        <dsp:cNvSpPr/>
      </dsp:nvSpPr>
      <dsp:spPr>
        <a:xfrm>
          <a:off x="67317" y="1921271"/>
          <a:ext cx="2496777" cy="2008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File csv gen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File Target (Tumor/Normal)</a:t>
          </a:r>
          <a:endParaRPr lang="id-ID" sz="1500" kern="1200" dirty="0"/>
        </a:p>
      </dsp:txBody>
      <dsp:txXfrm>
        <a:off x="126133" y="1980087"/>
        <a:ext cx="2379145" cy="1890493"/>
      </dsp:txXfrm>
    </dsp:sp>
    <dsp:sp modelId="{0BC0A295-297F-4F7A-8C50-3DCCF1580A6C}">
      <dsp:nvSpPr>
        <dsp:cNvPr id="0" name=""/>
        <dsp:cNvSpPr/>
      </dsp:nvSpPr>
      <dsp:spPr>
        <a:xfrm>
          <a:off x="2226970" y="1473471"/>
          <a:ext cx="766637" cy="463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2226970" y="1566191"/>
        <a:ext cx="627558" cy="278158"/>
      </dsp:txXfrm>
    </dsp:sp>
    <dsp:sp modelId="{AA92DE10-5351-43B9-A77F-B70824585B29}">
      <dsp:nvSpPr>
        <dsp:cNvPr id="0" name=""/>
        <dsp:cNvSpPr/>
      </dsp:nvSpPr>
      <dsp:spPr>
        <a:xfrm>
          <a:off x="3311834" y="1489271"/>
          <a:ext cx="1862058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Ekstraktor</a:t>
          </a:r>
          <a:endParaRPr lang="id-ID" sz="1500" kern="1200" dirty="0"/>
        </a:p>
      </dsp:txBody>
      <dsp:txXfrm>
        <a:off x="3311834" y="1489271"/>
        <a:ext cx="1862058" cy="432000"/>
      </dsp:txXfrm>
    </dsp:sp>
    <dsp:sp modelId="{0605755E-61BB-4ECD-BEDB-B46520541EA9}">
      <dsp:nvSpPr>
        <dsp:cNvPr id="0" name=""/>
        <dsp:cNvSpPr/>
      </dsp:nvSpPr>
      <dsp:spPr>
        <a:xfrm>
          <a:off x="3357984" y="1921271"/>
          <a:ext cx="2532529" cy="2008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Scaling 0-1 (Min Max Scaler)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Permutasi Random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Pembagian data training, validasi dan testing</a:t>
          </a:r>
          <a:endParaRPr lang="id-ID" sz="1500" kern="1200" dirty="0"/>
        </a:p>
      </dsp:txBody>
      <dsp:txXfrm>
        <a:off x="3416800" y="1980087"/>
        <a:ext cx="2414897" cy="1890493"/>
      </dsp:txXfrm>
    </dsp:sp>
    <dsp:sp modelId="{D1377765-5EAA-4160-B6B7-A54C0C7155D1}">
      <dsp:nvSpPr>
        <dsp:cNvPr id="0" name=""/>
        <dsp:cNvSpPr/>
      </dsp:nvSpPr>
      <dsp:spPr>
        <a:xfrm>
          <a:off x="5554968" y="1473471"/>
          <a:ext cx="807879" cy="463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5554968" y="1566191"/>
        <a:ext cx="668800" cy="278158"/>
      </dsp:txXfrm>
    </dsp:sp>
    <dsp:sp modelId="{9026E7E3-FA86-40C6-BDEF-FD9BDD82C667}">
      <dsp:nvSpPr>
        <dsp:cNvPr id="0" name=""/>
        <dsp:cNvSpPr/>
      </dsp:nvSpPr>
      <dsp:spPr>
        <a:xfrm>
          <a:off x="6698194" y="1489271"/>
          <a:ext cx="1862058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Output</a:t>
          </a:r>
          <a:endParaRPr lang="id-ID" sz="1500" kern="1200" dirty="0"/>
        </a:p>
      </dsp:txBody>
      <dsp:txXfrm>
        <a:off x="6698194" y="1489271"/>
        <a:ext cx="1862058" cy="432000"/>
      </dsp:txXfrm>
    </dsp:sp>
    <dsp:sp modelId="{14115A59-832D-4B53-8F4D-52F82E5A7A39}">
      <dsp:nvSpPr>
        <dsp:cNvPr id="0" name=""/>
        <dsp:cNvSpPr/>
      </dsp:nvSpPr>
      <dsp:spPr>
        <a:xfrm>
          <a:off x="6638253" y="1921271"/>
          <a:ext cx="2744710" cy="2008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Dataset yang sesuai dengan struktur dataset python</a:t>
          </a:r>
          <a:endParaRPr lang="id-ID" sz="1500" kern="1200" dirty="0"/>
        </a:p>
      </dsp:txBody>
      <dsp:txXfrm>
        <a:off x="6697069" y="1980087"/>
        <a:ext cx="2627078" cy="18904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6A18-E7AB-4F8C-85B1-21CC196F39A0}">
      <dsp:nvSpPr>
        <dsp:cNvPr id="0" name=""/>
        <dsp:cNvSpPr/>
      </dsp:nvSpPr>
      <dsp:spPr>
        <a:xfrm>
          <a:off x="0" y="0"/>
          <a:ext cx="6296981" cy="4792492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62287-8731-4FF9-B6E8-17434FABBDC2}">
      <dsp:nvSpPr>
        <dsp:cNvPr id="0" name=""/>
        <dsp:cNvSpPr/>
      </dsp:nvSpPr>
      <dsp:spPr>
        <a:xfrm>
          <a:off x="7958" y="1437747"/>
          <a:ext cx="2384518" cy="19169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Hasil Seleksi Fitur (Generator)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(top n) Dijadikan Layer Input (X_Input)</a:t>
          </a:r>
          <a:endParaRPr lang="id-ID" sz="1500" kern="1200" dirty="0"/>
        </a:p>
      </dsp:txBody>
      <dsp:txXfrm>
        <a:off x="101538" y="1531327"/>
        <a:ext cx="2197358" cy="1729836"/>
      </dsp:txXfrm>
    </dsp:sp>
    <dsp:sp modelId="{A1B2555A-2DEE-4E19-A58F-045F8A7BB404}">
      <dsp:nvSpPr>
        <dsp:cNvPr id="0" name=""/>
        <dsp:cNvSpPr/>
      </dsp:nvSpPr>
      <dsp:spPr>
        <a:xfrm>
          <a:off x="2511847" y="1437747"/>
          <a:ext cx="2384518" cy="19169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Training Menggunakan Metode Supervised Standar (MLP)</a:t>
          </a:r>
          <a:endParaRPr lang="id-ID" sz="1500" kern="1200" dirty="0"/>
        </a:p>
      </dsp:txBody>
      <dsp:txXfrm>
        <a:off x="2605427" y="1531327"/>
        <a:ext cx="2197358" cy="1729836"/>
      </dsp:txXfrm>
    </dsp:sp>
    <dsp:sp modelId="{1972765F-BCB2-44EF-BF3C-26921F516FB4}">
      <dsp:nvSpPr>
        <dsp:cNvPr id="0" name=""/>
        <dsp:cNvSpPr/>
      </dsp:nvSpPr>
      <dsp:spPr>
        <a:xfrm>
          <a:off x="5023695" y="1411983"/>
          <a:ext cx="2384518" cy="19169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Evaluasi Peningkatan/Penurunan Akurasi</a:t>
          </a:r>
          <a:endParaRPr lang="id-ID" sz="1500" kern="1200" dirty="0"/>
        </a:p>
      </dsp:txBody>
      <dsp:txXfrm>
        <a:off x="5117275" y="1505563"/>
        <a:ext cx="2197358" cy="172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671B-E886-41B5-88FD-1F90E8664B4F}" type="datetimeFigureOut">
              <a:rPr lang="en-US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34431-5DA0-4149-A0CD-6387D4613D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431-5DA0-4149-A0CD-6387D4613DC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431-5DA0-4149-A0CD-6387D4613DC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81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16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4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2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1874-752C-43D3-89E7-1582196B649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D01E9B-2E9D-4EB3-AF82-309A94F0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eo/query/acc.cgi?acc=GSE1007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charset="0"/>
              </a:rPr>
              <a:t>METODE SELEKSI FITUR BERBASIS PERANGKINGAN BOBOT SECARA MULTI STEP MENGGUNAKAN DEEP LEARNING UNTUK PENCARIAN BIOMARKER PADA DATA MICROARRAY</a:t>
            </a:r>
            <a:br>
              <a:rPr lang="en-US" sz="3200" b="1" dirty="0">
                <a:latin typeface="Times New Roman" charset="0"/>
              </a:rPr>
            </a:br>
            <a:r>
              <a:rPr lang="en-US" sz="3200" b="1" dirty="0" smtClean="0"/>
              <a:t>Progress </a:t>
            </a:r>
            <a:r>
              <a:rPr lang="en-US" sz="3200" b="1" dirty="0"/>
              <a:t>Report </a:t>
            </a:r>
            <a:r>
              <a:rPr lang="id-ID" sz="3200" b="1" dirty="0" smtClean="0"/>
              <a:t>(12</a:t>
            </a:r>
            <a:r>
              <a:rPr lang="en-US" sz="3200" b="1" dirty="0" smtClean="0"/>
              <a:t> Mei 2016</a:t>
            </a:r>
            <a:r>
              <a:rPr lang="id-ID" sz="3200" b="1" dirty="0" smtClean="0"/>
              <a:t>)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Mukhlis Amien</a:t>
            </a:r>
          </a:p>
        </p:txBody>
      </p:sp>
    </p:spTree>
    <p:extLst>
      <p:ext uri="{BB962C8B-B14F-4D97-AF65-F5344CB8AC3E}">
        <p14:creationId xmlns:p14="http://schemas.microsoft.com/office/powerpoint/2010/main" val="27728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18" y="1665288"/>
            <a:ext cx="54682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Gene expression signature of cigarette smoking and its role in lung adenocarcinoma development and survival</a:t>
            </a:r>
            <a:endParaRPr lang="id-ID" dirty="0" smtClean="0"/>
          </a:p>
          <a:p>
            <a:r>
              <a:rPr lang="id-ID" dirty="0" smtClean="0"/>
              <a:t>Total </a:t>
            </a:r>
            <a:r>
              <a:rPr lang="id-ID" dirty="0"/>
              <a:t>data 107 Pasien (GSE10072)</a:t>
            </a:r>
          </a:p>
          <a:p>
            <a:r>
              <a:rPr lang="id-ID" dirty="0"/>
              <a:t>Kanker : 58 pasien</a:t>
            </a:r>
          </a:p>
          <a:p>
            <a:r>
              <a:rPr lang="id-ID" dirty="0"/>
              <a:t>Normal : 49 pasien</a:t>
            </a:r>
          </a:p>
          <a:p>
            <a:r>
              <a:rPr lang="id-ID" dirty="0"/>
              <a:t>Training : </a:t>
            </a:r>
            <a:r>
              <a:rPr lang="id-ID" dirty="0" smtClean="0"/>
              <a:t>69 sample</a:t>
            </a:r>
            <a:endParaRPr lang="id-ID" dirty="0"/>
          </a:p>
          <a:p>
            <a:r>
              <a:rPr lang="id-ID" dirty="0"/>
              <a:t>Validation </a:t>
            </a:r>
            <a:r>
              <a:rPr lang="id-ID" dirty="0" smtClean="0"/>
              <a:t>: 14 sample</a:t>
            </a:r>
            <a:endParaRPr lang="id-ID" dirty="0"/>
          </a:p>
          <a:p>
            <a:r>
              <a:rPr lang="id-ID" dirty="0"/>
              <a:t>Testing </a:t>
            </a:r>
            <a:r>
              <a:rPr lang="id-ID" dirty="0" smtClean="0"/>
              <a:t>: 20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71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Setting Parameter Umum Untuk 3 Percobaan Dibawah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Epoch : 1000</a:t>
            </a:r>
          </a:p>
          <a:p>
            <a:r>
              <a:rPr lang="id-ID" dirty="0" smtClean="0"/>
              <a:t>Layer hidden : 4 Layer</a:t>
            </a:r>
          </a:p>
          <a:p>
            <a:r>
              <a:rPr lang="id-ID" dirty="0" smtClean="0"/>
              <a:t>Learning Rate : 0.01</a:t>
            </a:r>
          </a:p>
          <a:p>
            <a:r>
              <a:rPr lang="id-ID" dirty="0" smtClean="0"/>
              <a:t>Visible Layer (Fitur Gen) : 22283 Gen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21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Percobaan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Percobaan 1 : DBN dengan konfigurasi Visible dan Hidden :</a:t>
            </a:r>
          </a:p>
          <a:p>
            <a:pPr lvl="1"/>
            <a:r>
              <a:rPr lang="id-ID" dirty="0" smtClean="0"/>
              <a:t>1000</a:t>
            </a:r>
            <a:r>
              <a:rPr lang="en-US" dirty="0" smtClean="0"/>
              <a:t> Epoch</a:t>
            </a:r>
          </a:p>
          <a:p>
            <a:pPr lvl="1"/>
            <a:r>
              <a:rPr lang="en-US" dirty="0" smtClean="0"/>
              <a:t>22283 visible layer (fitur gen Dataset Lung Cancer)</a:t>
            </a:r>
          </a:p>
          <a:p>
            <a:pPr lvl="1"/>
            <a:r>
              <a:rPr lang="en-US" dirty="0" smtClean="0"/>
              <a:t>Layer hidden 0 : </a:t>
            </a:r>
            <a:r>
              <a:rPr lang="id-ID" dirty="0" smtClean="0"/>
              <a:t>3</a:t>
            </a:r>
            <a:r>
              <a:rPr lang="en-US" dirty="0" smtClean="0"/>
              <a:t>000</a:t>
            </a:r>
          </a:p>
          <a:p>
            <a:pPr lvl="1"/>
            <a:r>
              <a:rPr lang="en-US" dirty="0" smtClean="0"/>
              <a:t>Layer hidden 1 : 2000</a:t>
            </a:r>
          </a:p>
          <a:p>
            <a:pPr lvl="1"/>
            <a:r>
              <a:rPr lang="en-US" dirty="0" smtClean="0"/>
              <a:t>Layer hidden 2 : 1000</a:t>
            </a:r>
          </a:p>
          <a:p>
            <a:pPr lvl="1"/>
            <a:r>
              <a:rPr lang="en-US" dirty="0" smtClean="0"/>
              <a:t>Layer hidden 3 : </a:t>
            </a:r>
            <a:r>
              <a:rPr lang="id-ID" dirty="0" smtClean="0"/>
              <a:t>100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592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Percobaan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70001"/>
            <a:ext cx="3285066" cy="246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3" y="1270000"/>
            <a:ext cx="3285068" cy="246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24301"/>
            <a:ext cx="3285065" cy="2463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4" y="3924301"/>
            <a:ext cx="3285068" cy="2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Percobaan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Percobaan 2 : DBN dengan konfigurasi Visible dan Hidden :</a:t>
            </a:r>
          </a:p>
          <a:p>
            <a:pPr lvl="1"/>
            <a:r>
              <a:rPr lang="id-ID" dirty="0" smtClean="0"/>
              <a:t>1000</a:t>
            </a:r>
            <a:r>
              <a:rPr lang="en-US" dirty="0" smtClean="0"/>
              <a:t> Epoch</a:t>
            </a:r>
          </a:p>
          <a:p>
            <a:pPr lvl="1"/>
            <a:r>
              <a:rPr lang="en-US" dirty="0" smtClean="0"/>
              <a:t>22283 visible layer (fitur gen Dataset Lung Cancer)</a:t>
            </a:r>
          </a:p>
          <a:p>
            <a:pPr lvl="1"/>
            <a:r>
              <a:rPr lang="en-US" dirty="0" smtClean="0"/>
              <a:t>Layer hidden 0 : 7000</a:t>
            </a:r>
          </a:p>
          <a:p>
            <a:pPr lvl="1"/>
            <a:r>
              <a:rPr lang="en-US" dirty="0" smtClean="0"/>
              <a:t>Layer hidden 1 : 10000</a:t>
            </a:r>
          </a:p>
          <a:p>
            <a:pPr lvl="1"/>
            <a:r>
              <a:rPr lang="en-US" dirty="0" smtClean="0"/>
              <a:t>Layer hidden 2 : 5000</a:t>
            </a:r>
          </a:p>
          <a:p>
            <a:pPr lvl="1"/>
            <a:r>
              <a:rPr lang="en-US" dirty="0" smtClean="0"/>
              <a:t>Layer hidden 3 : </a:t>
            </a:r>
            <a:r>
              <a:rPr lang="id-ID" dirty="0" smtClean="0"/>
              <a:t>1</a:t>
            </a:r>
            <a:r>
              <a:rPr lang="en-US" dirty="0"/>
              <a:t>0</a:t>
            </a:r>
            <a:r>
              <a:rPr lang="id-ID" dirty="0" smtClean="0"/>
              <a:t>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642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Percobaan 2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03" y="4028570"/>
            <a:ext cx="3654695" cy="274102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3" y="1168390"/>
            <a:ext cx="3742272" cy="2806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03" y="1168391"/>
            <a:ext cx="3964897" cy="2806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3" y="3975094"/>
            <a:ext cx="379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Percobaan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Percobaan 3 : DBN dengan konfigurasi Visible dan Hidden :</a:t>
            </a:r>
          </a:p>
          <a:p>
            <a:pPr lvl="1"/>
            <a:r>
              <a:rPr lang="id-ID" dirty="0" smtClean="0"/>
              <a:t>1000</a:t>
            </a:r>
            <a:r>
              <a:rPr lang="en-US" dirty="0" smtClean="0"/>
              <a:t> Epoch</a:t>
            </a:r>
          </a:p>
          <a:p>
            <a:pPr lvl="1"/>
            <a:r>
              <a:rPr lang="en-US" dirty="0" smtClean="0"/>
              <a:t>22283 visible layer (fitur gen Dataset Lung Cancer)</a:t>
            </a:r>
          </a:p>
          <a:p>
            <a:pPr lvl="1"/>
            <a:r>
              <a:rPr lang="en-US" dirty="0" smtClean="0"/>
              <a:t>Layer hidden 0 : 10000</a:t>
            </a:r>
          </a:p>
          <a:p>
            <a:pPr lvl="1"/>
            <a:r>
              <a:rPr lang="en-US" dirty="0" smtClean="0"/>
              <a:t>Layer hidden 1 : 5000</a:t>
            </a:r>
          </a:p>
          <a:p>
            <a:pPr lvl="1"/>
            <a:r>
              <a:rPr lang="en-US" dirty="0" smtClean="0"/>
              <a:t>Layer hidden 2 : 1000</a:t>
            </a:r>
          </a:p>
          <a:p>
            <a:pPr lvl="1"/>
            <a:r>
              <a:rPr lang="en-US" dirty="0" smtClean="0"/>
              <a:t>Layer hidden 3 : 500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82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1320800"/>
          </a:xfrm>
        </p:spPr>
        <p:txBody>
          <a:bodyPr/>
          <a:lstStyle/>
          <a:p>
            <a:r>
              <a:rPr lang="en-US" dirty="0" smtClean="0"/>
              <a:t>Hasil Percobaan 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66787"/>
            <a:ext cx="3885406" cy="29140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966788"/>
            <a:ext cx="3885407" cy="2914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43945"/>
            <a:ext cx="3885406" cy="2914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91" y="3943945"/>
            <a:ext cx="4019158" cy="29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Penerapan </a:t>
            </a:r>
            <a:r>
              <a:rPr lang="en-US" dirty="0" err="1" smtClean="0"/>
              <a:t>Algoritma</a:t>
            </a:r>
            <a:r>
              <a:rPr lang="en-US" dirty="0" smtClean="0"/>
              <a:t> Multi Step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944" y="2046288"/>
            <a:ext cx="3301447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2009" y="2781300"/>
            <a:ext cx="354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 TESIS: Hidden unit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neuron yang paling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perankingan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layer output </a:t>
            </a:r>
            <a:r>
              <a:rPr lang="en-US" dirty="0" err="1" smtClean="0"/>
              <a:t>sampai</a:t>
            </a:r>
            <a:r>
              <a:rPr lang="en-US" dirty="0" smtClean="0"/>
              <a:t> layer input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x(</a:t>
            </a:r>
            <a:r>
              <a:rPr lang="en-US" dirty="0" err="1" smtClean="0"/>
              <a:t>fitur</a:t>
            </a:r>
            <a:r>
              <a:rPr lang="en-US" dirty="0" smtClean="0"/>
              <a:t> gen) yang paling </a:t>
            </a:r>
            <a:r>
              <a:rPr lang="en-US" dirty="0" err="1" smtClean="0"/>
              <a:t>berpengaruh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794500" y="2489200"/>
            <a:ext cx="279400" cy="3213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10692" r="56875" b="11039"/>
          <a:stretch/>
        </p:blipFill>
        <p:spPr bwMode="auto">
          <a:xfrm>
            <a:off x="1246172" y="1880754"/>
            <a:ext cx="1947554" cy="134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own Arrow 2"/>
          <p:cNvSpPr/>
          <p:nvPr/>
        </p:nvSpPr>
        <p:spPr>
          <a:xfrm>
            <a:off x="2004455" y="3365170"/>
            <a:ext cx="296884" cy="27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042554" y="3714570"/>
            <a:ext cx="222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Sedikit sampel Pasien, </a:t>
            </a:r>
            <a:r>
              <a:rPr lang="en-US" dirty="0" err="1" smtClean="0"/>
              <a:t>tapi</a:t>
            </a:r>
            <a:r>
              <a:rPr lang="en-US" dirty="0" smtClean="0"/>
              <a:t> ribuan ekspresi gen yang didapat</a:t>
            </a:r>
            <a:endParaRPr lang="id-ID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16" y="1792288"/>
            <a:ext cx="2866345" cy="23156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>
          <a:xfrm>
            <a:off x="6469578" y="3638302"/>
            <a:ext cx="843148" cy="30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7403338" y="3328347"/>
            <a:ext cx="258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Sebagian besar data adalah gen yang tidak relevan</a:t>
            </a:r>
            <a:endParaRPr lang="id-ID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3834" y="190500"/>
            <a:ext cx="8596668" cy="1320800"/>
          </a:xfrm>
        </p:spPr>
        <p:txBody>
          <a:bodyPr/>
          <a:lstStyle/>
          <a:p>
            <a:r>
              <a:rPr lang="en-US" dirty="0" smtClean="0"/>
              <a:t>DATA EKSPRESI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444749" y="1397000"/>
            <a:ext cx="2999612" cy="3242113"/>
            <a:chOff x="2444749" y="1397000"/>
            <a:chExt cx="2999612" cy="3242113"/>
          </a:xfrm>
        </p:grpSpPr>
        <p:grpSp>
          <p:nvGrpSpPr>
            <p:cNvPr id="37" name="Group 36"/>
            <p:cNvGrpSpPr/>
            <p:nvPr/>
          </p:nvGrpSpPr>
          <p:grpSpPr>
            <a:xfrm>
              <a:off x="2444749" y="1397000"/>
              <a:ext cx="2977105" cy="3242113"/>
              <a:chOff x="2444750" y="1397000"/>
              <a:chExt cx="3352800" cy="36512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44750" y="28067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6162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16300" y="43688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2164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v3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165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v4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226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22700" y="28829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228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h3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16300" y="14732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i1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16400" y="14668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44750" y="429895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44750" y="13970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3" name="Straight Connector 2"/>
            <p:cNvCxnSpPr>
              <a:stCxn id="9" idx="0"/>
              <a:endCxn id="12" idx="4"/>
            </p:cNvCxnSpPr>
            <p:nvPr/>
          </p:nvCxnSpPr>
          <p:spPr>
            <a:xfrm flipV="1">
              <a:off x="3222857" y="1994676"/>
              <a:ext cx="349584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4"/>
            </p:cNvCxnSpPr>
            <p:nvPr/>
          </p:nvCxnSpPr>
          <p:spPr>
            <a:xfrm flipH="1" flipV="1">
              <a:off x="3572441" y="1994676"/>
              <a:ext cx="360861" cy="72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0"/>
              <a:endCxn id="12" idx="4"/>
            </p:cNvCxnSpPr>
            <p:nvPr/>
          </p:nvCxnSpPr>
          <p:spPr>
            <a:xfrm flipH="1" flipV="1">
              <a:off x="3572441" y="1994676"/>
              <a:ext cx="1071307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0"/>
              <a:endCxn id="13" idx="4"/>
            </p:cNvCxnSpPr>
            <p:nvPr/>
          </p:nvCxnSpPr>
          <p:spPr>
            <a:xfrm flipV="1">
              <a:off x="3222857" y="1989038"/>
              <a:ext cx="1060030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0"/>
              <a:endCxn id="13" idx="4"/>
            </p:cNvCxnSpPr>
            <p:nvPr/>
          </p:nvCxnSpPr>
          <p:spPr>
            <a:xfrm flipV="1">
              <a:off x="3933302" y="1989038"/>
              <a:ext cx="349585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" idx="0"/>
              <a:endCxn id="13" idx="4"/>
            </p:cNvCxnSpPr>
            <p:nvPr/>
          </p:nvCxnSpPr>
          <p:spPr>
            <a:xfrm flipH="1" flipV="1">
              <a:off x="4282887" y="1989038"/>
              <a:ext cx="360861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0"/>
              <a:endCxn id="9" idx="4"/>
            </p:cNvCxnSpPr>
            <p:nvPr/>
          </p:nvCxnSpPr>
          <p:spPr>
            <a:xfrm flipV="1">
              <a:off x="2861995" y="3252052"/>
              <a:ext cx="360862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0"/>
              <a:endCxn id="10" idx="4"/>
            </p:cNvCxnSpPr>
            <p:nvPr/>
          </p:nvCxnSpPr>
          <p:spPr>
            <a:xfrm flipV="1">
              <a:off x="2861995" y="3246414"/>
              <a:ext cx="1071307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" idx="0"/>
              <a:endCxn id="11" idx="4"/>
            </p:cNvCxnSpPr>
            <p:nvPr/>
          </p:nvCxnSpPr>
          <p:spPr>
            <a:xfrm flipV="1">
              <a:off x="2861995" y="3252052"/>
              <a:ext cx="1781753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" idx="0"/>
              <a:endCxn id="9" idx="4"/>
            </p:cNvCxnSpPr>
            <p:nvPr/>
          </p:nvCxnSpPr>
          <p:spPr>
            <a:xfrm flipH="1" flipV="1">
              <a:off x="3222857" y="3252052"/>
              <a:ext cx="349584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" idx="0"/>
              <a:endCxn id="10" idx="4"/>
            </p:cNvCxnSpPr>
            <p:nvPr/>
          </p:nvCxnSpPr>
          <p:spPr>
            <a:xfrm flipV="1">
              <a:off x="3572441" y="3246414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" idx="0"/>
              <a:endCxn id="11" idx="4"/>
            </p:cNvCxnSpPr>
            <p:nvPr/>
          </p:nvCxnSpPr>
          <p:spPr>
            <a:xfrm flipV="1">
              <a:off x="3572441" y="3252052"/>
              <a:ext cx="1071307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" idx="0"/>
              <a:endCxn id="9" idx="4"/>
            </p:cNvCxnSpPr>
            <p:nvPr/>
          </p:nvCxnSpPr>
          <p:spPr>
            <a:xfrm flipH="1" flipV="1">
              <a:off x="3222857" y="3252052"/>
              <a:ext cx="1060030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" idx="0"/>
              <a:endCxn id="10" idx="4"/>
            </p:cNvCxnSpPr>
            <p:nvPr/>
          </p:nvCxnSpPr>
          <p:spPr>
            <a:xfrm flipH="1" flipV="1">
              <a:off x="3933302" y="3246414"/>
              <a:ext cx="349585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" idx="0"/>
              <a:endCxn id="11" idx="4"/>
            </p:cNvCxnSpPr>
            <p:nvPr/>
          </p:nvCxnSpPr>
          <p:spPr>
            <a:xfrm flipV="1">
              <a:off x="4282887" y="3252052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" idx="0"/>
              <a:endCxn id="9" idx="4"/>
            </p:cNvCxnSpPr>
            <p:nvPr/>
          </p:nvCxnSpPr>
          <p:spPr>
            <a:xfrm flipH="1" flipV="1">
              <a:off x="3222857" y="3252052"/>
              <a:ext cx="1770475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" idx="0"/>
              <a:endCxn id="10" idx="4"/>
            </p:cNvCxnSpPr>
            <p:nvPr/>
          </p:nvCxnSpPr>
          <p:spPr>
            <a:xfrm flipH="1" flipV="1">
              <a:off x="3933302" y="3246414"/>
              <a:ext cx="1060030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" idx="0"/>
              <a:endCxn id="11" idx="4"/>
            </p:cNvCxnSpPr>
            <p:nvPr/>
          </p:nvCxnSpPr>
          <p:spPr>
            <a:xfrm flipH="1" flipV="1">
              <a:off x="4643748" y="3252052"/>
              <a:ext cx="349584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913421" y="3485028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421" y="3485028"/>
                  <a:ext cx="5309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730053" y="2163920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053" y="2163920"/>
                  <a:ext cx="5309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6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806647" y="1459023"/>
            <a:ext cx="4570904" cy="3125524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wn Arrow Callout 224"/>
          <p:cNvSpPr/>
          <p:nvPr/>
        </p:nvSpPr>
        <p:spPr>
          <a:xfrm>
            <a:off x="6223000" y="3957905"/>
            <a:ext cx="508000" cy="2269365"/>
          </a:xfrm>
          <a:prstGeom prst="downArrowCallout">
            <a:avLst>
              <a:gd name="adj1" fmla="val 25000"/>
              <a:gd name="adj2" fmla="val 25000"/>
              <a:gd name="adj3" fmla="val 52500"/>
              <a:gd name="adj4" fmla="val 72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965043" y="3957905"/>
            <a:ext cx="408214" cy="1689839"/>
            <a:chOff x="6939643" y="3141999"/>
            <a:chExt cx="408214" cy="1689839"/>
          </a:xfrm>
        </p:grpSpPr>
        <p:sp>
          <p:nvSpPr>
            <p:cNvPr id="220" name="&quot;No&quot; Symbol 219"/>
            <p:cNvSpPr/>
            <p:nvPr/>
          </p:nvSpPr>
          <p:spPr>
            <a:xfrm>
              <a:off x="6939643" y="3141999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&quot;No&quot; Symbol 220"/>
            <p:cNvSpPr/>
            <p:nvPr/>
          </p:nvSpPr>
          <p:spPr>
            <a:xfrm>
              <a:off x="6939643" y="3559305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&quot;No&quot; Symbol 221"/>
            <p:cNvSpPr/>
            <p:nvPr/>
          </p:nvSpPr>
          <p:spPr>
            <a:xfrm>
              <a:off x="6939643" y="3967540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&quot;No&quot; Symbol 222"/>
            <p:cNvSpPr/>
            <p:nvPr/>
          </p:nvSpPr>
          <p:spPr>
            <a:xfrm>
              <a:off x="6939643" y="4423624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443537" y="1377501"/>
            <a:ext cx="44069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73494" y="1541312"/>
            <a:ext cx="2999612" cy="3242113"/>
            <a:chOff x="113094" y="1054100"/>
            <a:chExt cx="2999612" cy="3242113"/>
          </a:xfrm>
        </p:grpSpPr>
        <p:grpSp>
          <p:nvGrpSpPr>
            <p:cNvPr id="7" name="Group 6"/>
            <p:cNvGrpSpPr/>
            <p:nvPr/>
          </p:nvGrpSpPr>
          <p:grpSpPr>
            <a:xfrm>
              <a:off x="113094" y="1054100"/>
              <a:ext cx="2999612" cy="3242113"/>
              <a:chOff x="2444749" y="1397000"/>
              <a:chExt cx="2999612" cy="32421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44749" y="1397000"/>
                <a:ext cx="2977105" cy="3242113"/>
                <a:chOff x="2444750" y="1397000"/>
                <a:chExt cx="3352800" cy="365125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444750" y="28067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6162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v1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16300" y="43688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v2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2164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v3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0165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v4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0226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h1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822700" y="28829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h2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6228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h3</a:t>
                  </a: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416300" y="14732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i1</a:t>
                  </a: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216400" y="14668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i2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444750" y="429895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444750" y="13970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cxnSp>
            <p:nvCxnSpPr>
              <p:cNvPr id="9" name="Straight Connector 8"/>
              <p:cNvCxnSpPr>
                <a:stCxn id="36" idx="0"/>
                <a:endCxn id="39" idx="4"/>
              </p:cNvCxnSpPr>
              <p:nvPr/>
            </p:nvCxnSpPr>
            <p:spPr>
              <a:xfrm flipV="1">
                <a:off x="3222857" y="1994676"/>
                <a:ext cx="349584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37" idx="0"/>
                <a:endCxn id="39" idx="4"/>
              </p:cNvCxnSpPr>
              <p:nvPr/>
            </p:nvCxnSpPr>
            <p:spPr>
              <a:xfrm flipH="1" flipV="1">
                <a:off x="3572441" y="1994676"/>
                <a:ext cx="360861" cy="7217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38" idx="0"/>
                <a:endCxn id="39" idx="4"/>
              </p:cNvCxnSpPr>
              <p:nvPr/>
            </p:nvCxnSpPr>
            <p:spPr>
              <a:xfrm flipH="1" flipV="1">
                <a:off x="3572441" y="1994676"/>
                <a:ext cx="1071307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36" idx="0"/>
                <a:endCxn id="40" idx="4"/>
              </p:cNvCxnSpPr>
              <p:nvPr/>
            </p:nvCxnSpPr>
            <p:spPr>
              <a:xfrm flipV="1">
                <a:off x="3222857" y="1989038"/>
                <a:ext cx="1060030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37" idx="0"/>
                <a:endCxn id="40" idx="4"/>
              </p:cNvCxnSpPr>
              <p:nvPr/>
            </p:nvCxnSpPr>
            <p:spPr>
              <a:xfrm flipV="1">
                <a:off x="3933302" y="1989038"/>
                <a:ext cx="349585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8" idx="0"/>
                <a:endCxn id="40" idx="4"/>
              </p:cNvCxnSpPr>
              <p:nvPr/>
            </p:nvCxnSpPr>
            <p:spPr>
              <a:xfrm flipH="1" flipV="1">
                <a:off x="4282887" y="1989038"/>
                <a:ext cx="360861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2" idx="0"/>
                <a:endCxn id="36" idx="4"/>
              </p:cNvCxnSpPr>
              <p:nvPr/>
            </p:nvCxnSpPr>
            <p:spPr>
              <a:xfrm flipV="1">
                <a:off x="2861995" y="3252052"/>
                <a:ext cx="360862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32" idx="0"/>
                <a:endCxn id="37" idx="4"/>
              </p:cNvCxnSpPr>
              <p:nvPr/>
            </p:nvCxnSpPr>
            <p:spPr>
              <a:xfrm flipV="1">
                <a:off x="2861995" y="3246414"/>
                <a:ext cx="1071307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32" idx="0"/>
                <a:endCxn id="38" idx="4"/>
              </p:cNvCxnSpPr>
              <p:nvPr/>
            </p:nvCxnSpPr>
            <p:spPr>
              <a:xfrm flipV="1">
                <a:off x="2861995" y="3252052"/>
                <a:ext cx="1781753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3" idx="0"/>
                <a:endCxn id="36" idx="4"/>
              </p:cNvCxnSpPr>
              <p:nvPr/>
            </p:nvCxnSpPr>
            <p:spPr>
              <a:xfrm flipH="1" flipV="1">
                <a:off x="3222857" y="3252052"/>
                <a:ext cx="349584" cy="7837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0"/>
                <a:endCxn id="37" idx="4"/>
              </p:cNvCxnSpPr>
              <p:nvPr/>
            </p:nvCxnSpPr>
            <p:spPr>
              <a:xfrm flipV="1">
                <a:off x="3572441" y="3246414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3" idx="0"/>
                <a:endCxn id="38" idx="4"/>
              </p:cNvCxnSpPr>
              <p:nvPr/>
            </p:nvCxnSpPr>
            <p:spPr>
              <a:xfrm flipV="1">
                <a:off x="3572441" y="3252052"/>
                <a:ext cx="1071307" cy="7837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4" idx="0"/>
                <a:endCxn id="36" idx="4"/>
              </p:cNvCxnSpPr>
              <p:nvPr/>
            </p:nvCxnSpPr>
            <p:spPr>
              <a:xfrm flipH="1" flipV="1">
                <a:off x="3222857" y="3252052"/>
                <a:ext cx="1060030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34" idx="0"/>
                <a:endCxn id="37" idx="4"/>
              </p:cNvCxnSpPr>
              <p:nvPr/>
            </p:nvCxnSpPr>
            <p:spPr>
              <a:xfrm flipH="1" flipV="1">
                <a:off x="3933302" y="3246414"/>
                <a:ext cx="349585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34" idx="0"/>
                <a:endCxn id="38" idx="4"/>
              </p:cNvCxnSpPr>
              <p:nvPr/>
            </p:nvCxnSpPr>
            <p:spPr>
              <a:xfrm flipV="1">
                <a:off x="4282887" y="3252052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5" idx="0"/>
                <a:endCxn id="36" idx="4"/>
              </p:cNvCxnSpPr>
              <p:nvPr/>
            </p:nvCxnSpPr>
            <p:spPr>
              <a:xfrm flipH="1" flipV="1">
                <a:off x="3222857" y="3252052"/>
                <a:ext cx="1770475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5" idx="0"/>
                <a:endCxn id="37" idx="4"/>
              </p:cNvCxnSpPr>
              <p:nvPr/>
            </p:nvCxnSpPr>
            <p:spPr>
              <a:xfrm flipH="1" flipV="1">
                <a:off x="3933302" y="3246414"/>
                <a:ext cx="1060030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5" idx="0"/>
                <a:endCxn id="38" idx="4"/>
              </p:cNvCxnSpPr>
              <p:nvPr/>
            </p:nvCxnSpPr>
            <p:spPr>
              <a:xfrm flipH="1" flipV="1">
                <a:off x="4643748" y="3252052"/>
                <a:ext cx="349584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Multiply 1"/>
            <p:cNvSpPr/>
            <p:nvPr/>
          </p:nvSpPr>
          <p:spPr>
            <a:xfrm>
              <a:off x="668482" y="2450947"/>
              <a:ext cx="445438" cy="3807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22265"/>
          <a:stretch/>
        </p:blipFill>
        <p:spPr>
          <a:xfrm>
            <a:off x="4419753" y="974271"/>
            <a:ext cx="6454622" cy="4849769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4419600" y="6321745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Ranking v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biomarker</a:t>
            </a:r>
            <a:endParaRPr lang="en-US" dirty="0"/>
          </a:p>
        </p:txBody>
      </p:sp>
      <p:sp>
        <p:nvSpPr>
          <p:cNvPr id="227" name="Title 1"/>
          <p:cNvSpPr>
            <a:spLocks noGrp="1"/>
          </p:cNvSpPr>
          <p:nvPr>
            <p:ph type="title"/>
          </p:nvPr>
        </p:nvSpPr>
        <p:spPr>
          <a:xfrm>
            <a:off x="430670" y="380048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EVALUASI HASIL SEMENTARA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03819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wn Arrow Callout 6"/>
          <p:cNvSpPr/>
          <p:nvPr/>
        </p:nvSpPr>
        <p:spPr>
          <a:xfrm>
            <a:off x="4119544" y="2160588"/>
            <a:ext cx="1712248" cy="1028700"/>
          </a:xfrm>
          <a:prstGeom prst="down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% </a:t>
            </a:r>
            <a:r>
              <a:rPr lang="en-US" dirty="0" err="1" smtClean="0"/>
              <a:t>Kesesuaian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Perbandingan Hasil Multi Step Ranking Pada Percobaan 1, 2, 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08" y="1801359"/>
            <a:ext cx="6135120" cy="4601340"/>
          </a:xfrm>
        </p:spPr>
      </p:pic>
    </p:spTree>
    <p:extLst>
      <p:ext uri="{BB962C8B-B14F-4D97-AF65-F5344CB8AC3E}">
        <p14:creationId xmlns:p14="http://schemas.microsoft.com/office/powerpoint/2010/main" val="10047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Multi Step Ranking Percobaan 1 Dibandingkan Dengan Literatur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22791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Multi Step Ranking Percobaan 2 Dibandingkan Dengan Literatur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163390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Multi Step Ranking Percobaan 3</a:t>
            </a:r>
            <a:br>
              <a:rPr lang="en-US" dirty="0" smtClean="0"/>
            </a:br>
            <a:r>
              <a:rPr lang="en-US" dirty="0" smtClean="0"/>
              <a:t>Dibandingkan dengan Literatur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9344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Generator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untuk menggenerasi dataset baru dari dataset asli berdasarkan array of fitur_rank yang dipilih</a:t>
            </a:r>
          </a:p>
          <a:p>
            <a:endParaRPr lang="id-ID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71639817"/>
              </p:ext>
            </p:extLst>
          </p:nvPr>
        </p:nvGraphicFramePr>
        <p:xfrm>
          <a:off x="101456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1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Ekstraktor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17" y="1444262"/>
            <a:ext cx="9432581" cy="3880773"/>
          </a:xfrm>
        </p:spPr>
        <p:txBody>
          <a:bodyPr/>
          <a:lstStyle/>
          <a:p>
            <a:r>
              <a:rPr lang="id-ID" dirty="0" smtClean="0"/>
              <a:t>Digunakan untuk mengekstraksi dataset microarray agar sesuai dengan struktur data model</a:t>
            </a:r>
          </a:p>
          <a:p>
            <a:endParaRPr lang="id-ID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82338259"/>
              </p:ext>
            </p:extLst>
          </p:nvPr>
        </p:nvGraphicFramePr>
        <p:xfrm>
          <a:off x="927637" y="1291416"/>
          <a:ext cx="93862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8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Percobaan</a:t>
            </a:r>
            <a:r>
              <a:rPr lang="en-US" dirty="0" smtClean="0"/>
              <a:t> Klasifikasi (supervised) Dengan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dirty="0" smtClean="0"/>
              <a:t>Data Berbasis </a:t>
            </a:r>
            <a:r>
              <a:rPr lang="en-US" dirty="0" err="1" smtClean="0"/>
              <a:t>Seleksi</a:t>
            </a:r>
            <a:r>
              <a:rPr lang="en-US" dirty="0" smtClean="0"/>
              <a:t> Fitur yang </a:t>
            </a:r>
            <a:r>
              <a:rPr lang="en-US" dirty="0" err="1" smtClean="0"/>
              <a:t>Ditemukan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2184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9463460"/>
              </p:ext>
            </p:extLst>
          </p:nvPr>
        </p:nvGraphicFramePr>
        <p:xfrm>
          <a:off x="1624114" y="1801493"/>
          <a:ext cx="7408214" cy="4792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3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: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/>
              <a:t>. [http://</a:t>
            </a:r>
            <a:r>
              <a:rPr lang="en-US" dirty="0" smtClean="0"/>
              <a:t>www.biomarker.co.uk/whatisabiomarkers.html]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mendiagnosa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paru-paru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50 </a:t>
            </a:r>
            <a:r>
              <a:rPr lang="en-US" dirty="0" err="1" smtClean="0"/>
              <a:t>ekspresi</a:t>
            </a:r>
            <a:r>
              <a:rPr lang="en-US" dirty="0" smtClean="0"/>
              <a:t> gen </a:t>
            </a:r>
            <a:r>
              <a:rPr lang="en-US" dirty="0" err="1"/>
              <a:t>saja</a:t>
            </a:r>
            <a:r>
              <a:rPr lang="en-US" dirty="0"/>
              <a:t>. Gen yang paling </a:t>
            </a:r>
            <a:r>
              <a:rPr lang="en-US" dirty="0" err="1"/>
              <a:t>informatif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Biomarker</a:t>
            </a:r>
            <a:r>
              <a:rPr lang="en-US" dirty="0"/>
              <a:t> (Bing, 2006).</a:t>
            </a:r>
          </a:p>
        </p:txBody>
      </p:sp>
    </p:spTree>
    <p:extLst>
      <p:ext uri="{BB962C8B-B14F-4D97-AF65-F5344CB8AC3E}">
        <p14:creationId xmlns:p14="http://schemas.microsoft.com/office/powerpoint/2010/main" val="209166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Perbandingan Tanpa dan Dengan Seleksi 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04514" cy="3880773"/>
          </a:xfrm>
        </p:spPr>
        <p:txBody>
          <a:bodyPr/>
          <a:lstStyle/>
          <a:p>
            <a:r>
              <a:rPr lang="en-US" dirty="0" err="1" smtClean="0"/>
              <a:t>Percobaan</a:t>
            </a:r>
            <a:r>
              <a:rPr lang="en-US" dirty="0" smtClean="0"/>
              <a:t> 1</a:t>
            </a:r>
            <a:r>
              <a:rPr lang="id-ID" dirty="0" smtClean="0"/>
              <a:t> (3k 2k 1k 100)</a:t>
            </a:r>
            <a:r>
              <a:rPr lang="en-US" dirty="0" smtClean="0"/>
              <a:t> : </a:t>
            </a:r>
            <a:endParaRPr lang="id-ID" dirty="0" smtClean="0"/>
          </a:p>
          <a:p>
            <a:pPr lvl="1"/>
            <a:r>
              <a:rPr lang="id-ID" dirty="0" smtClean="0"/>
              <a:t>Validation Error : 50%</a:t>
            </a:r>
          </a:p>
          <a:p>
            <a:pPr lvl="1"/>
            <a:r>
              <a:rPr lang="id-ID" dirty="0" smtClean="0"/>
              <a:t>Test Error : 66%</a:t>
            </a:r>
            <a:endParaRPr lang="en-US" dirty="0" smtClean="0"/>
          </a:p>
          <a:p>
            <a:r>
              <a:rPr lang="en-US" dirty="0" smtClean="0"/>
              <a:t>Percobaan 2 </a:t>
            </a:r>
            <a:r>
              <a:rPr lang="id-ID" dirty="0" smtClean="0"/>
              <a:t>(7k 10k 5k 1k) :</a:t>
            </a:r>
          </a:p>
          <a:p>
            <a:pPr lvl="1"/>
            <a:r>
              <a:rPr lang="id-ID" dirty="0" smtClean="0"/>
              <a:t>Validation Error : 50%</a:t>
            </a:r>
          </a:p>
          <a:p>
            <a:pPr lvl="1"/>
            <a:r>
              <a:rPr lang="id-ID" dirty="0" smtClean="0"/>
              <a:t>Test Error : 30%</a:t>
            </a:r>
            <a:endParaRPr lang="en-US" dirty="0" smtClean="0"/>
          </a:p>
          <a:p>
            <a:r>
              <a:rPr lang="en-US" dirty="0" smtClean="0"/>
              <a:t>Percobaan 3 </a:t>
            </a:r>
            <a:r>
              <a:rPr lang="id-ID" dirty="0" smtClean="0"/>
              <a:t>(10k 5k 1k 500) </a:t>
            </a:r>
            <a:r>
              <a:rPr lang="en-US" dirty="0" smtClean="0"/>
              <a:t>:</a:t>
            </a:r>
            <a:endParaRPr lang="id-ID" dirty="0" smtClean="0"/>
          </a:p>
          <a:p>
            <a:pPr lvl="1"/>
            <a:r>
              <a:rPr lang="id-ID" dirty="0" smtClean="0"/>
              <a:t>Validation Error : 50%</a:t>
            </a:r>
          </a:p>
          <a:p>
            <a:pPr lvl="1"/>
            <a:r>
              <a:rPr lang="id-ID" dirty="0" smtClean="0"/>
              <a:t>Test Error : 30%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4155" y="2106926"/>
            <a:ext cx="495288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Percobaan</a:t>
            </a:r>
            <a:r>
              <a:rPr lang="en-US" dirty="0" smtClean="0"/>
              <a:t> 1</a:t>
            </a:r>
            <a:r>
              <a:rPr lang="id-ID" dirty="0" smtClean="0"/>
              <a:t> (Top 250 Gen 250 hidden)</a:t>
            </a:r>
            <a:r>
              <a:rPr lang="en-US" dirty="0" smtClean="0"/>
              <a:t> : </a:t>
            </a:r>
            <a:endParaRPr lang="id-ID" dirty="0" smtClean="0"/>
          </a:p>
          <a:p>
            <a:pPr lvl="1"/>
            <a:r>
              <a:rPr lang="id-ID" dirty="0" smtClean="0"/>
              <a:t>Validation Error : 5.55%</a:t>
            </a:r>
          </a:p>
          <a:p>
            <a:pPr lvl="1"/>
            <a:r>
              <a:rPr lang="id-ID" dirty="0" smtClean="0"/>
              <a:t>Test Error : 0%</a:t>
            </a:r>
            <a:endParaRPr lang="en-US" dirty="0" smtClean="0"/>
          </a:p>
          <a:p>
            <a:r>
              <a:rPr lang="en-US" dirty="0" err="1" smtClean="0"/>
              <a:t>Percobaan</a:t>
            </a:r>
            <a:r>
              <a:rPr lang="en-US" dirty="0" smtClean="0"/>
              <a:t> 2 </a:t>
            </a:r>
            <a:r>
              <a:rPr lang="id-ID" dirty="0" smtClean="0"/>
              <a:t>(Top 250 Gen 250 Hidden) :</a:t>
            </a:r>
          </a:p>
          <a:p>
            <a:pPr lvl="1"/>
            <a:r>
              <a:rPr lang="id-ID" dirty="0" smtClean="0"/>
              <a:t>Validation Error : 0%</a:t>
            </a:r>
          </a:p>
          <a:p>
            <a:pPr lvl="1"/>
            <a:r>
              <a:rPr lang="id-ID" dirty="0" smtClean="0"/>
              <a:t>Test Error : 8.33%</a:t>
            </a:r>
            <a:endParaRPr lang="en-US" dirty="0" smtClean="0"/>
          </a:p>
          <a:p>
            <a:r>
              <a:rPr lang="en-US" dirty="0" err="1" smtClean="0"/>
              <a:t>Percobaan</a:t>
            </a:r>
            <a:r>
              <a:rPr lang="en-US" dirty="0" smtClean="0"/>
              <a:t> 3 </a:t>
            </a:r>
            <a:r>
              <a:rPr lang="id-ID" dirty="0" smtClean="0"/>
              <a:t>(Top 250 Gen 250 Hidden) </a:t>
            </a:r>
            <a:r>
              <a:rPr lang="en-US" dirty="0" smtClean="0"/>
              <a:t>:</a:t>
            </a:r>
            <a:endParaRPr lang="id-ID" dirty="0" smtClean="0"/>
          </a:p>
          <a:p>
            <a:pPr lvl="1"/>
            <a:r>
              <a:rPr lang="id-ID" dirty="0" smtClean="0"/>
              <a:t>Validation Error : 0%</a:t>
            </a:r>
          </a:p>
          <a:p>
            <a:pPr lvl="1"/>
            <a:r>
              <a:rPr lang="id-ID" dirty="0" smtClean="0"/>
              <a:t>Test Error : 16%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91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Next Step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Bereksperimen dengan tuning parameter</a:t>
            </a:r>
          </a:p>
          <a:p>
            <a:r>
              <a:rPr lang="id-ID" dirty="0" smtClean="0"/>
              <a:t>Studi literatur fitur 27 gen biomarker yang ditemukan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06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0662" y="1462088"/>
            <a:ext cx="7164738" cy="4138611"/>
            <a:chOff x="2744788" y="3521076"/>
            <a:chExt cx="5738812" cy="33210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1213" y="3521076"/>
              <a:ext cx="3862387" cy="3321044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4470401" y="3683000"/>
              <a:ext cx="1384300" cy="139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4788" y="3521076"/>
              <a:ext cx="17256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Strategi</a:t>
              </a:r>
              <a:r>
                <a:rPr lang="en-US" dirty="0" smtClean="0"/>
                <a:t> </a:t>
              </a:r>
              <a:r>
                <a:rPr lang="en-US" dirty="0" err="1" smtClean="0"/>
                <a:t>untuk</a:t>
              </a:r>
              <a:r>
                <a:rPr lang="en-US" dirty="0" smtClean="0"/>
                <a:t> </a:t>
              </a:r>
              <a:r>
                <a:rPr lang="en-US" dirty="0" err="1" smtClean="0"/>
                <a:t>mendapatkan</a:t>
              </a:r>
              <a:r>
                <a:rPr lang="en-US" dirty="0" smtClean="0"/>
                <a:t> biomarker </a:t>
              </a:r>
              <a:r>
                <a:rPr lang="en-US" dirty="0" err="1" smtClean="0"/>
                <a:t>pada</a:t>
              </a:r>
              <a:r>
                <a:rPr lang="en-US" dirty="0" smtClean="0"/>
                <a:t> </a:t>
              </a:r>
              <a:r>
                <a:rPr lang="en-US" dirty="0" err="1" smtClean="0"/>
                <a:t>tesis</a:t>
              </a:r>
              <a:r>
                <a:rPr lang="en-US" dirty="0" smtClean="0"/>
                <a:t> </a:t>
              </a:r>
              <a:r>
                <a:rPr lang="en-US" dirty="0" err="1" smtClean="0"/>
                <a:t>ini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7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MOTIVASI PENGGUNAAN DEEP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6551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0CFB9B-4BBB-4A44-A888-DB85B65FA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81F607-03C8-46FA-A0EE-AB342F322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B4FC58-1753-4172-957E-87910F4F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E62ED2-BC44-4D9E-9B2D-24A12C402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F2EE1E-028D-49F5-87C3-4C2B7DE86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69F498-9485-4F6E-9455-CED674976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D67168-AF22-4C2D-AB9C-E4DADCA82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AD2CD3-8DE1-4609-8F6D-805E8C74E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407BED-7FDD-42F2-A518-97470582E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27868" y="1308100"/>
            <a:ext cx="2895600" cy="5143500"/>
            <a:chOff x="4787900" y="304800"/>
            <a:chExt cx="2895600" cy="5670550"/>
          </a:xfrm>
        </p:grpSpPr>
        <p:sp>
          <p:nvSpPr>
            <p:cNvPr id="8" name="Rectangle 7"/>
            <p:cNvSpPr/>
            <p:nvPr/>
          </p:nvSpPr>
          <p:spPr>
            <a:xfrm>
              <a:off x="4787900" y="30480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Pengumpulan</a:t>
              </a:r>
              <a:r>
                <a:rPr lang="en-US" dirty="0"/>
                <a:t> Data Dan </a:t>
              </a:r>
              <a:r>
                <a:rPr lang="en-US" dirty="0" err="1"/>
                <a:t>Pengolahan</a:t>
              </a:r>
              <a:r>
                <a:rPr lang="en-US" dirty="0"/>
                <a:t> </a:t>
              </a:r>
              <a:r>
                <a:rPr lang="en-US" dirty="0" err="1"/>
                <a:t>Awal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87900" y="188595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Merancang</a:t>
              </a:r>
              <a:r>
                <a:rPr lang="en-US" dirty="0"/>
                <a:t> Algoritma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7900" y="346710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Evaluasi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7900" y="5048250"/>
              <a:ext cx="2235200" cy="927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Visualisasi</a:t>
              </a:r>
              <a:endParaRPr lang="en-US" dirty="0"/>
            </a:p>
          </p:txBody>
        </p:sp>
        <p:sp>
          <p:nvSpPr>
            <p:cNvPr id="12" name="Curved Left Arrow 11"/>
            <p:cNvSpPr/>
            <p:nvPr/>
          </p:nvSpPr>
          <p:spPr>
            <a:xfrm flipV="1">
              <a:off x="7213600" y="2349500"/>
              <a:ext cx="469900" cy="15811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740400" y="135572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740400" y="293687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740400" y="4518025"/>
              <a:ext cx="330200" cy="406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3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Pengumpulan dan Pemrosesan Awal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301131"/>
              </p:ext>
            </p:extLst>
          </p:nvPr>
        </p:nvGraphicFramePr>
        <p:xfrm>
          <a:off x="1312334" y="16906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9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FLOWCHART PENELITIAN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436375"/>
              </p:ext>
            </p:extLst>
          </p:nvPr>
        </p:nvGraphicFramePr>
        <p:xfrm>
          <a:off x="144931" y="221668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Callout 5"/>
          <p:cNvSpPr/>
          <p:nvPr/>
        </p:nvSpPr>
        <p:spPr>
          <a:xfrm>
            <a:off x="2870200" y="4979987"/>
            <a:ext cx="3022600" cy="9271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LAYER-WISE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849" y="1562100"/>
            <a:ext cx="5155638" cy="3881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4500" y="6026705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5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34595</TotalTime>
  <Words>863</Words>
  <Application>Microsoft Office PowerPoint</Application>
  <PresentationFormat>Custom</PresentationFormat>
  <Paragraphs>168</Paragraphs>
  <Slides>31</Slides>
  <Notes>2</Notes>
  <HiddenSlides>21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METODE SELEKSI FITUR BERBASIS PERANGKINGAN BOBOT SECARA MULTI STEP MENGGUNAKAN DEEP LEARNING UNTUK PENCARIAN BIOMARKER PADA DATA MICROARRAY Progress Report (12 Mei 2016)</vt:lpstr>
      <vt:lpstr>DATA EKSPRESI GEN</vt:lpstr>
      <vt:lpstr>BIOMARKER</vt:lpstr>
      <vt:lpstr>PowerPoint Presentation</vt:lpstr>
      <vt:lpstr>MOTIVASI PENGGUNAAN DEEP LEARNING</vt:lpstr>
      <vt:lpstr>Overview Penelitian</vt:lpstr>
      <vt:lpstr>Pengumpulan dan Pemrosesan Awal Data</vt:lpstr>
      <vt:lpstr>OUTLINE FLOWCHART PENELITIAN</vt:lpstr>
      <vt:lpstr>UNSUPERVISED LAYER-WISE TRAINING</vt:lpstr>
      <vt:lpstr>PowerPoint Presentation</vt:lpstr>
      <vt:lpstr>DATASET</vt:lpstr>
      <vt:lpstr>Setting Parameter Umum Untuk 3 Percobaan Dibawah</vt:lpstr>
      <vt:lpstr>Setting Percobaan 1</vt:lpstr>
      <vt:lpstr>Hasil Percobaan 1</vt:lpstr>
      <vt:lpstr>Setting Percobaan 2</vt:lpstr>
      <vt:lpstr>Hasil Percobaan 2</vt:lpstr>
      <vt:lpstr>Setting Percobaan 3</vt:lpstr>
      <vt:lpstr>Hasil Percobaan 3</vt:lpstr>
      <vt:lpstr>Penerapan Algoritma Multi Step Ranking</vt:lpstr>
      <vt:lpstr>Multi Step Ranking</vt:lpstr>
      <vt:lpstr>Multi Step Ranking</vt:lpstr>
      <vt:lpstr>EVALUASI HASIL SEMENTARA</vt:lpstr>
      <vt:lpstr>Perbandingan Hasil Multi Step Ranking Pada Percobaan 1, 2, 3</vt:lpstr>
      <vt:lpstr>Hasil Multi Step Ranking Percobaan 1 Dibandingkan Dengan Literatur 1</vt:lpstr>
      <vt:lpstr>Hasil Multi Step Ranking Percobaan 2 Dibandingkan Dengan Literatur 1</vt:lpstr>
      <vt:lpstr>Hasil Multi Step Ranking Percobaan 3 Dibandingkan dengan Literatur 1</vt:lpstr>
      <vt:lpstr>Class Generator</vt:lpstr>
      <vt:lpstr>Class Ekstraktor</vt:lpstr>
      <vt:lpstr>Percobaan Klasifikasi (supervised) Dengan Menggunakan Data Berbasis Seleksi Fitur yang Ditemukan</vt:lpstr>
      <vt:lpstr>Hasil Perbandingan Tanpa dan Dengan Seleksi Fitur</vt:lpstr>
      <vt:lpstr>Next Step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Mukhlis Amien</dc:creator>
  <cp:lastModifiedBy>tesisamien</cp:lastModifiedBy>
  <cp:revision>69</cp:revision>
  <dcterms:created xsi:type="dcterms:W3CDTF">2016-01-14T23:14:25Z</dcterms:created>
  <dcterms:modified xsi:type="dcterms:W3CDTF">2016-06-18T06:56:24Z</dcterms:modified>
</cp:coreProperties>
</file>