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74" r:id="rId3"/>
    <p:sldId id="269" r:id="rId4"/>
    <p:sldId id="275" r:id="rId5"/>
    <p:sldId id="270" r:id="rId6"/>
    <p:sldId id="272" r:id="rId7"/>
    <p:sldId id="266" r:id="rId8"/>
    <p:sldId id="268" r:id="rId9"/>
    <p:sldId id="263" r:id="rId10"/>
    <p:sldId id="264" r:id="rId11"/>
    <p:sldId id="267" r:id="rId12"/>
    <p:sldId id="260" r:id="rId13"/>
    <p:sldId id="26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1CFB-E99E-45CA-8964-161C5367F24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D6932-1C9D-4B76-ADED-38C4D2741147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D47F0375-CB87-4F38-9CAC-CD9932CB1BBD}" type="parTrans" cxnId="{36EB3A65-0930-49BC-B627-AEAE52C72B41}">
      <dgm:prSet/>
      <dgm:spPr/>
      <dgm:t>
        <a:bodyPr/>
        <a:lstStyle/>
        <a:p>
          <a:endParaRPr lang="en-US"/>
        </a:p>
      </dgm:t>
    </dgm:pt>
    <dgm:pt modelId="{F11E2A17-D6C1-43AA-897C-3397C534B7DA}" type="sibTrans" cxnId="{36EB3A65-0930-49BC-B627-AEAE52C72B41}">
      <dgm:prSet/>
      <dgm:spPr/>
      <dgm:t>
        <a:bodyPr/>
        <a:lstStyle/>
        <a:p>
          <a:endParaRPr lang="en-US"/>
        </a:p>
      </dgm:t>
    </dgm:pt>
    <dgm:pt modelId="{2B501D5D-F783-49F5-8034-74BB113D7560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64AA57C3-A64B-4086-A64E-F5F543DD9BF2}" type="parTrans" cxnId="{FBB7CDFC-4682-46A9-9F6D-71E27836CEEC}">
      <dgm:prSet/>
      <dgm:spPr/>
      <dgm:t>
        <a:bodyPr/>
        <a:lstStyle/>
        <a:p>
          <a:endParaRPr lang="en-US"/>
        </a:p>
      </dgm:t>
    </dgm:pt>
    <dgm:pt modelId="{1FA9FA2C-F245-46D3-A968-4D51E38BDF47}" type="sibTrans" cxnId="{FBB7CDFC-4682-46A9-9F6D-71E27836CEEC}">
      <dgm:prSet/>
      <dgm:spPr/>
      <dgm:t>
        <a:bodyPr/>
        <a:lstStyle/>
        <a:p>
          <a:endParaRPr lang="en-US"/>
        </a:p>
      </dgm:t>
    </dgm:pt>
    <dgm:pt modelId="{8121E756-5B27-40FB-ABB9-6548A21582A5}">
      <dgm:prSet phldrT="[Text]"/>
      <dgm:spPr/>
      <dgm:t>
        <a:bodyPr/>
        <a:lstStyle/>
        <a:p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Memecahkan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yang </a:t>
          </a:r>
          <a:r>
            <a:rPr lang="en-US" dirty="0" err="1" smtClean="0"/>
            <a:t>Kompleks</a:t>
          </a:r>
          <a:endParaRPr lang="en-US" dirty="0"/>
        </a:p>
      </dgm:t>
    </dgm:pt>
    <dgm:pt modelId="{05DAC69C-2375-4309-95B8-ED1CA3B33C77}" type="parTrans" cxnId="{74A9D75D-EF3D-4729-A056-BE174F4E68D7}">
      <dgm:prSet/>
      <dgm:spPr/>
      <dgm:t>
        <a:bodyPr/>
        <a:lstStyle/>
        <a:p>
          <a:endParaRPr lang="en-US"/>
        </a:p>
      </dgm:t>
    </dgm:pt>
    <dgm:pt modelId="{363492B7-388E-46C9-9998-20C5695A433A}" type="sibTrans" cxnId="{74A9D75D-EF3D-4729-A056-BE174F4E68D7}">
      <dgm:prSet/>
      <dgm:spPr/>
      <dgm:t>
        <a:bodyPr/>
        <a:lstStyle/>
        <a:p>
          <a:endParaRPr lang="en-US"/>
        </a:p>
      </dgm:t>
    </dgm:pt>
    <dgm:pt modelId="{664148BA-BDD4-439D-AAD8-6A6CF3CED715}">
      <dgm:prSet phldrT="[Text]"/>
      <dgm:spPr/>
      <dgm:t>
        <a:bodyPr/>
        <a:lstStyle/>
        <a:p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Generalisasi</a:t>
          </a:r>
          <a:r>
            <a:rPr lang="en-US" dirty="0" smtClean="0"/>
            <a:t> yang </a:t>
          </a:r>
          <a:r>
            <a:rPr lang="en-US" dirty="0" err="1" smtClean="0"/>
            <a:t>baik</a:t>
          </a:r>
          <a:endParaRPr lang="en-US" dirty="0"/>
        </a:p>
      </dgm:t>
    </dgm:pt>
    <dgm:pt modelId="{ADE2FAEB-6EFD-4A80-ACBB-C12FB56542B8}" type="parTrans" cxnId="{02EEAE5B-D71A-47C2-A50E-34EBC7C5E39A}">
      <dgm:prSet/>
      <dgm:spPr/>
      <dgm:t>
        <a:bodyPr/>
        <a:lstStyle/>
        <a:p>
          <a:endParaRPr lang="en-US"/>
        </a:p>
      </dgm:t>
    </dgm:pt>
    <dgm:pt modelId="{7A7CE6CD-9114-4F41-9FF6-E46A219FA2AE}" type="sibTrans" cxnId="{02EEAE5B-D71A-47C2-A50E-34EBC7C5E39A}">
      <dgm:prSet/>
      <dgm:spPr/>
      <dgm:t>
        <a:bodyPr/>
        <a:lstStyle/>
        <a:p>
          <a:endParaRPr lang="en-US"/>
        </a:p>
      </dgm:t>
    </dgm:pt>
    <dgm:pt modelId="{B46A4C42-9B3B-404C-ABC8-3110087E08A5}">
      <dgm:prSet phldrT="[Text]"/>
      <dgm:spPr/>
      <dgm:t>
        <a:bodyPr/>
        <a:lstStyle/>
        <a:p>
          <a:r>
            <a:rPr lang="en-US" dirty="0" smtClean="0"/>
            <a:t>Layer-wise learning</a:t>
          </a:r>
          <a:endParaRPr lang="en-US" dirty="0"/>
        </a:p>
      </dgm:t>
    </dgm:pt>
    <dgm:pt modelId="{30DA73F0-604D-4289-AB99-E048357F0E4F}" type="parTrans" cxnId="{A3E97EBC-4760-403F-8AC2-19162E935E49}">
      <dgm:prSet/>
      <dgm:spPr/>
      <dgm:t>
        <a:bodyPr/>
        <a:lstStyle/>
        <a:p>
          <a:endParaRPr lang="en-US"/>
        </a:p>
      </dgm:t>
    </dgm:pt>
    <dgm:pt modelId="{9ED19E0F-BEEF-47D8-8429-FE32FDEEFF15}" type="sibTrans" cxnId="{A3E97EBC-4760-403F-8AC2-19162E935E49}">
      <dgm:prSet/>
      <dgm:spPr/>
      <dgm:t>
        <a:bodyPr/>
        <a:lstStyle/>
        <a:p>
          <a:endParaRPr lang="en-US"/>
        </a:p>
      </dgm:t>
    </dgm:pt>
    <dgm:pt modelId="{4F75448D-3980-47CA-8500-AC5C3FBA4257}" type="pres">
      <dgm:prSet presAssocID="{DBCE1CFB-E99E-45CA-8964-161C5367F24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0CFB9B-4BBB-4A44-A888-DB85B65FAB73}" type="pres">
      <dgm:prSet presAssocID="{F06D6932-1C9D-4B76-ADED-38C4D2741147}" presName="centerShape" presStyleLbl="node0" presStyleIdx="0" presStyleCnt="1"/>
      <dgm:spPr/>
      <dgm:t>
        <a:bodyPr/>
        <a:lstStyle/>
        <a:p>
          <a:endParaRPr lang="en-US"/>
        </a:p>
      </dgm:t>
    </dgm:pt>
    <dgm:pt modelId="{AE81F607-03C8-46FA-A0EE-AB342F3225C2}" type="pres">
      <dgm:prSet presAssocID="{64AA57C3-A64B-4086-A64E-F5F543DD9BF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EDD560F-3F80-4112-896B-4A14B9B06865}" type="pres">
      <dgm:prSet presAssocID="{64AA57C3-A64B-4086-A64E-F5F543DD9BF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DB4FC58-1753-4172-957E-87910F4F2B5C}" type="pres">
      <dgm:prSet presAssocID="{2B501D5D-F783-49F5-8034-74BB113D756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62ED2-BC44-4D9E-9B2D-24A12C40292A}" type="pres">
      <dgm:prSet presAssocID="{05DAC69C-2375-4309-95B8-ED1CA3B33C77}" presName="parTrans" presStyleLbl="sibTrans2D1" presStyleIdx="1" presStyleCnt="4"/>
      <dgm:spPr/>
      <dgm:t>
        <a:bodyPr/>
        <a:lstStyle/>
        <a:p>
          <a:endParaRPr lang="en-US"/>
        </a:p>
      </dgm:t>
    </dgm:pt>
    <dgm:pt modelId="{9AF74847-CDAE-40DF-99FC-CAEE37A0D94A}" type="pres">
      <dgm:prSet presAssocID="{05DAC69C-2375-4309-95B8-ED1CA3B33C7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F2EE1E-028D-49F5-87C3-4C2B7DE860A5}" type="pres">
      <dgm:prSet presAssocID="{8121E756-5B27-40FB-ABB9-6548A21582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9F498-9485-4F6E-9455-CED674976A64}" type="pres">
      <dgm:prSet presAssocID="{ADE2FAEB-6EFD-4A80-ACBB-C12FB56542B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20FAC4D-7073-49B4-A5F9-F0FB64BBE6D6}" type="pres">
      <dgm:prSet presAssocID="{ADE2FAEB-6EFD-4A80-ACBB-C12FB56542B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CD67168-AF22-4C2D-AB9C-E4DADCA829EA}" type="pres">
      <dgm:prSet presAssocID="{664148BA-BDD4-439D-AAD8-6A6CF3CED7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D2CD3-8DE1-4609-8F6D-805E8C74E6E8}" type="pres">
      <dgm:prSet presAssocID="{30DA73F0-604D-4289-AB99-E048357F0E4F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52A0F2A-BA2A-4B4B-AAE4-B43BCC854E77}" type="pres">
      <dgm:prSet presAssocID="{30DA73F0-604D-4289-AB99-E048357F0E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407BED-7FDD-42F2-A518-97470582EDDF}" type="pres">
      <dgm:prSet presAssocID="{B46A4C42-9B3B-404C-ABC8-3110087E08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17212-EAF0-48C1-A64F-A141690B7A5B}" type="presOf" srcId="{64AA57C3-A64B-4086-A64E-F5F543DD9BF2}" destId="{6EDD560F-3F80-4112-896B-4A14B9B06865}" srcOrd="1" destOrd="0" presId="urn:microsoft.com/office/officeart/2005/8/layout/radial5"/>
    <dgm:cxn modelId="{1060A071-BF28-4A11-9478-7DDA6BEF5127}" type="presOf" srcId="{64AA57C3-A64B-4086-A64E-F5F543DD9BF2}" destId="{AE81F607-03C8-46FA-A0EE-AB342F3225C2}" srcOrd="0" destOrd="0" presId="urn:microsoft.com/office/officeart/2005/8/layout/radial5"/>
    <dgm:cxn modelId="{36937529-DD75-4046-ABEB-BF881E958819}" type="presOf" srcId="{DBCE1CFB-E99E-45CA-8964-161C5367F24C}" destId="{4F75448D-3980-47CA-8500-AC5C3FBA4257}" srcOrd="0" destOrd="0" presId="urn:microsoft.com/office/officeart/2005/8/layout/radial5"/>
    <dgm:cxn modelId="{BF65D663-AFE1-4F4C-892B-D834D36F964A}" type="presOf" srcId="{05DAC69C-2375-4309-95B8-ED1CA3B33C77}" destId="{9AF74847-CDAE-40DF-99FC-CAEE37A0D94A}" srcOrd="1" destOrd="0" presId="urn:microsoft.com/office/officeart/2005/8/layout/radial5"/>
    <dgm:cxn modelId="{DCCC8590-0FC2-444C-A9A5-13D3226881AE}" type="presOf" srcId="{2B501D5D-F783-49F5-8034-74BB113D7560}" destId="{5DB4FC58-1753-4172-957E-87910F4F2B5C}" srcOrd="0" destOrd="0" presId="urn:microsoft.com/office/officeart/2005/8/layout/radial5"/>
    <dgm:cxn modelId="{2964C043-CF81-4546-9EF9-5004A4987591}" type="presOf" srcId="{664148BA-BDD4-439D-AAD8-6A6CF3CED715}" destId="{3CD67168-AF22-4C2D-AB9C-E4DADCA829EA}" srcOrd="0" destOrd="0" presId="urn:microsoft.com/office/officeart/2005/8/layout/radial5"/>
    <dgm:cxn modelId="{74A9D75D-EF3D-4729-A056-BE174F4E68D7}" srcId="{F06D6932-1C9D-4B76-ADED-38C4D2741147}" destId="{8121E756-5B27-40FB-ABB9-6548A21582A5}" srcOrd="1" destOrd="0" parTransId="{05DAC69C-2375-4309-95B8-ED1CA3B33C77}" sibTransId="{363492B7-388E-46C9-9998-20C5695A433A}"/>
    <dgm:cxn modelId="{F51CC4ED-2431-44E2-AAD1-FCBF23AC5FB5}" type="presOf" srcId="{ADE2FAEB-6EFD-4A80-ACBB-C12FB56542B8}" destId="{620FAC4D-7073-49B4-A5F9-F0FB64BBE6D6}" srcOrd="1" destOrd="0" presId="urn:microsoft.com/office/officeart/2005/8/layout/radial5"/>
    <dgm:cxn modelId="{36EB3A65-0930-49BC-B627-AEAE52C72B41}" srcId="{DBCE1CFB-E99E-45CA-8964-161C5367F24C}" destId="{F06D6932-1C9D-4B76-ADED-38C4D2741147}" srcOrd="0" destOrd="0" parTransId="{D47F0375-CB87-4F38-9CAC-CD9932CB1BBD}" sibTransId="{F11E2A17-D6C1-43AA-897C-3397C534B7DA}"/>
    <dgm:cxn modelId="{F481BE74-0C28-4ABA-A9C1-474A12823D9F}" type="presOf" srcId="{30DA73F0-604D-4289-AB99-E048357F0E4F}" destId="{D52A0F2A-BA2A-4B4B-AAE4-B43BCC854E77}" srcOrd="1" destOrd="0" presId="urn:microsoft.com/office/officeart/2005/8/layout/radial5"/>
    <dgm:cxn modelId="{9F23E412-7F3A-40FE-BF9B-90E67BB38A6C}" type="presOf" srcId="{8121E756-5B27-40FB-ABB9-6548A21582A5}" destId="{0BF2EE1E-028D-49F5-87C3-4C2B7DE860A5}" srcOrd="0" destOrd="0" presId="urn:microsoft.com/office/officeart/2005/8/layout/radial5"/>
    <dgm:cxn modelId="{6DE64AAA-CD14-4A83-83A0-58BC11796627}" type="presOf" srcId="{F06D6932-1C9D-4B76-ADED-38C4D2741147}" destId="{7B0CFB9B-4BBB-4A44-A888-DB85B65FAB73}" srcOrd="0" destOrd="0" presId="urn:microsoft.com/office/officeart/2005/8/layout/radial5"/>
    <dgm:cxn modelId="{FBB7CDFC-4682-46A9-9F6D-71E27836CEEC}" srcId="{F06D6932-1C9D-4B76-ADED-38C4D2741147}" destId="{2B501D5D-F783-49F5-8034-74BB113D7560}" srcOrd="0" destOrd="0" parTransId="{64AA57C3-A64B-4086-A64E-F5F543DD9BF2}" sibTransId="{1FA9FA2C-F245-46D3-A968-4D51E38BDF47}"/>
    <dgm:cxn modelId="{F7F14A1B-CE74-48C0-9BFA-B963307A26EF}" type="presOf" srcId="{30DA73F0-604D-4289-AB99-E048357F0E4F}" destId="{E3AD2CD3-8DE1-4609-8F6D-805E8C74E6E8}" srcOrd="0" destOrd="0" presId="urn:microsoft.com/office/officeart/2005/8/layout/radial5"/>
    <dgm:cxn modelId="{02EEAE5B-D71A-47C2-A50E-34EBC7C5E39A}" srcId="{F06D6932-1C9D-4B76-ADED-38C4D2741147}" destId="{664148BA-BDD4-439D-AAD8-6A6CF3CED715}" srcOrd="2" destOrd="0" parTransId="{ADE2FAEB-6EFD-4A80-ACBB-C12FB56542B8}" sibTransId="{7A7CE6CD-9114-4F41-9FF6-E46A219FA2AE}"/>
    <dgm:cxn modelId="{AF429F46-1189-4D30-B120-B19F5811C303}" type="presOf" srcId="{B46A4C42-9B3B-404C-ABC8-3110087E08A5}" destId="{98407BED-7FDD-42F2-A518-97470582EDDF}" srcOrd="0" destOrd="0" presId="urn:microsoft.com/office/officeart/2005/8/layout/radial5"/>
    <dgm:cxn modelId="{383817B1-10FF-472F-BAA1-C17EBA605B83}" type="presOf" srcId="{ADE2FAEB-6EFD-4A80-ACBB-C12FB56542B8}" destId="{3D69F498-9485-4F6E-9455-CED674976A64}" srcOrd="0" destOrd="0" presId="urn:microsoft.com/office/officeart/2005/8/layout/radial5"/>
    <dgm:cxn modelId="{A3E97EBC-4760-403F-8AC2-19162E935E49}" srcId="{F06D6932-1C9D-4B76-ADED-38C4D2741147}" destId="{B46A4C42-9B3B-404C-ABC8-3110087E08A5}" srcOrd="3" destOrd="0" parTransId="{30DA73F0-604D-4289-AB99-E048357F0E4F}" sibTransId="{9ED19E0F-BEEF-47D8-8429-FE32FDEEFF15}"/>
    <dgm:cxn modelId="{F5376E6C-859E-41D9-BDB7-B807E0C4CBE6}" type="presOf" srcId="{05DAC69C-2375-4309-95B8-ED1CA3B33C77}" destId="{95E62ED2-BC44-4D9E-9B2D-24A12C40292A}" srcOrd="0" destOrd="0" presId="urn:microsoft.com/office/officeart/2005/8/layout/radial5"/>
    <dgm:cxn modelId="{AAABF13F-B56D-46C1-93A8-3A58F9A8A70F}" type="presParOf" srcId="{4F75448D-3980-47CA-8500-AC5C3FBA4257}" destId="{7B0CFB9B-4BBB-4A44-A888-DB85B65FAB73}" srcOrd="0" destOrd="0" presId="urn:microsoft.com/office/officeart/2005/8/layout/radial5"/>
    <dgm:cxn modelId="{666770AF-41BC-4003-B2EE-2D258A3801A3}" type="presParOf" srcId="{4F75448D-3980-47CA-8500-AC5C3FBA4257}" destId="{AE81F607-03C8-46FA-A0EE-AB342F3225C2}" srcOrd="1" destOrd="0" presId="urn:microsoft.com/office/officeart/2005/8/layout/radial5"/>
    <dgm:cxn modelId="{05BE94CE-96CF-4C85-9D61-604E6CB036E2}" type="presParOf" srcId="{AE81F607-03C8-46FA-A0EE-AB342F3225C2}" destId="{6EDD560F-3F80-4112-896B-4A14B9B06865}" srcOrd="0" destOrd="0" presId="urn:microsoft.com/office/officeart/2005/8/layout/radial5"/>
    <dgm:cxn modelId="{44BACBFA-BF8A-476D-ADAD-8D802A5BBE36}" type="presParOf" srcId="{4F75448D-3980-47CA-8500-AC5C3FBA4257}" destId="{5DB4FC58-1753-4172-957E-87910F4F2B5C}" srcOrd="2" destOrd="0" presId="urn:microsoft.com/office/officeart/2005/8/layout/radial5"/>
    <dgm:cxn modelId="{478E6B48-F3A5-482A-8BC2-901602FAE832}" type="presParOf" srcId="{4F75448D-3980-47CA-8500-AC5C3FBA4257}" destId="{95E62ED2-BC44-4D9E-9B2D-24A12C40292A}" srcOrd="3" destOrd="0" presId="urn:microsoft.com/office/officeart/2005/8/layout/radial5"/>
    <dgm:cxn modelId="{DC2CE845-146C-4A59-8DB6-C29AE8D8313C}" type="presParOf" srcId="{95E62ED2-BC44-4D9E-9B2D-24A12C40292A}" destId="{9AF74847-CDAE-40DF-99FC-CAEE37A0D94A}" srcOrd="0" destOrd="0" presId="urn:microsoft.com/office/officeart/2005/8/layout/radial5"/>
    <dgm:cxn modelId="{9DF739FA-62F5-46CA-9FDD-0530B9DE8130}" type="presParOf" srcId="{4F75448D-3980-47CA-8500-AC5C3FBA4257}" destId="{0BF2EE1E-028D-49F5-87C3-4C2B7DE860A5}" srcOrd="4" destOrd="0" presId="urn:microsoft.com/office/officeart/2005/8/layout/radial5"/>
    <dgm:cxn modelId="{5DEEC3B1-5A02-4B50-976B-B281F74EFA52}" type="presParOf" srcId="{4F75448D-3980-47CA-8500-AC5C3FBA4257}" destId="{3D69F498-9485-4F6E-9455-CED674976A64}" srcOrd="5" destOrd="0" presId="urn:microsoft.com/office/officeart/2005/8/layout/radial5"/>
    <dgm:cxn modelId="{DF21E33A-44CE-4B28-9981-2105D4C17948}" type="presParOf" srcId="{3D69F498-9485-4F6E-9455-CED674976A64}" destId="{620FAC4D-7073-49B4-A5F9-F0FB64BBE6D6}" srcOrd="0" destOrd="0" presId="urn:microsoft.com/office/officeart/2005/8/layout/radial5"/>
    <dgm:cxn modelId="{BADA1815-FABE-43D7-9FF3-F01842918E39}" type="presParOf" srcId="{4F75448D-3980-47CA-8500-AC5C3FBA4257}" destId="{3CD67168-AF22-4C2D-AB9C-E4DADCA829EA}" srcOrd="6" destOrd="0" presId="urn:microsoft.com/office/officeart/2005/8/layout/radial5"/>
    <dgm:cxn modelId="{E2C8D2F5-0C80-48D9-9DF4-BAD9A3524896}" type="presParOf" srcId="{4F75448D-3980-47CA-8500-AC5C3FBA4257}" destId="{E3AD2CD3-8DE1-4609-8F6D-805E8C74E6E8}" srcOrd="7" destOrd="0" presId="urn:microsoft.com/office/officeart/2005/8/layout/radial5"/>
    <dgm:cxn modelId="{4D930B35-D71D-40A4-9524-EB464A145306}" type="presParOf" srcId="{E3AD2CD3-8DE1-4609-8F6D-805E8C74E6E8}" destId="{D52A0F2A-BA2A-4B4B-AAE4-B43BCC854E77}" srcOrd="0" destOrd="0" presId="urn:microsoft.com/office/officeart/2005/8/layout/radial5"/>
    <dgm:cxn modelId="{2FEAA2DE-70A4-4E89-B81F-BBD1C94E03D6}" type="presParOf" srcId="{4F75448D-3980-47CA-8500-AC5C3FBA4257}" destId="{98407BED-7FDD-42F2-A518-97470582EDD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AE9FF-3E66-474E-A4C4-7A1014171A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E72D5AB-6BCB-4E1F-839B-773406258DAC}">
      <dgm:prSet phldrT="[Text]"/>
      <dgm:spPr/>
      <dgm:t>
        <a:bodyPr/>
        <a:lstStyle/>
        <a:p>
          <a:r>
            <a:rPr lang="en-US" dirty="0" smtClean="0"/>
            <a:t>Dataset microarray diunduh dari GEO (Gene Expression Omnibus)</a:t>
          </a:r>
          <a:endParaRPr lang="en-US" dirty="0"/>
        </a:p>
      </dgm:t>
    </dgm:pt>
    <dgm:pt modelId="{95D07A43-D68F-4260-BBB4-7475F6A05582}" type="parTrans" cxnId="{D04BFBC3-C7EE-4E3B-A56B-8C9A522FAD14}">
      <dgm:prSet/>
      <dgm:spPr/>
      <dgm:t>
        <a:bodyPr/>
        <a:lstStyle/>
        <a:p>
          <a:endParaRPr lang="en-US"/>
        </a:p>
      </dgm:t>
    </dgm:pt>
    <dgm:pt modelId="{972205D7-B6E9-4AD9-B691-79D73D985AA3}" type="sibTrans" cxnId="{D04BFBC3-C7EE-4E3B-A56B-8C9A522FAD14}">
      <dgm:prSet/>
      <dgm:spPr/>
      <dgm:t>
        <a:bodyPr/>
        <a:lstStyle/>
        <a:p>
          <a:endParaRPr lang="en-US"/>
        </a:p>
      </dgm:t>
    </dgm:pt>
    <dgm:pt modelId="{91F7301D-AD21-41EA-8CD6-F3A06CB58296}">
      <dgm:prSet phldrT="[Text]"/>
      <dgm:spPr/>
      <dgm:t>
        <a:bodyPr/>
        <a:lstStyle/>
        <a:p>
          <a:r>
            <a:rPr lang="en-US" dirty="0" smtClean="0"/>
            <a:t>Dilakukan pemrosesan awal standar</a:t>
          </a:r>
        </a:p>
        <a:p>
          <a:r>
            <a:rPr lang="en-US" dirty="0" smtClean="0"/>
            <a:t>(Normalisasi)</a:t>
          </a:r>
          <a:endParaRPr lang="en-US" dirty="0"/>
        </a:p>
      </dgm:t>
    </dgm:pt>
    <dgm:pt modelId="{B2E91B8A-C78D-416A-A9AE-185CAB942E8D}" type="parTrans" cxnId="{073DBF36-6EB5-4653-9513-EA0A053AAC2F}">
      <dgm:prSet/>
      <dgm:spPr/>
      <dgm:t>
        <a:bodyPr/>
        <a:lstStyle/>
        <a:p>
          <a:endParaRPr lang="en-US"/>
        </a:p>
      </dgm:t>
    </dgm:pt>
    <dgm:pt modelId="{D9C7EAC1-6063-44B5-B9A4-9C3F0EC32CA3}" type="sibTrans" cxnId="{073DBF36-6EB5-4653-9513-EA0A053AAC2F}">
      <dgm:prSet/>
      <dgm:spPr/>
      <dgm:t>
        <a:bodyPr/>
        <a:lstStyle/>
        <a:p>
          <a:endParaRPr lang="en-US"/>
        </a:p>
      </dgm:t>
    </dgm:pt>
    <dgm:pt modelId="{0EC2DED4-5BC6-4632-A7AC-A0FFA9FA1067}">
      <dgm:prSet phldrT="[Text]"/>
      <dgm:spPr/>
      <dgm:t>
        <a:bodyPr/>
        <a:lstStyle/>
        <a:p>
          <a:r>
            <a:rPr lang="en-US" dirty="0" smtClean="0"/>
            <a:t>Dibagi menjadi data training dan testing</a:t>
          </a:r>
          <a:endParaRPr lang="en-US" dirty="0"/>
        </a:p>
      </dgm:t>
    </dgm:pt>
    <dgm:pt modelId="{D30A7423-68BF-4B6C-8E0A-8DDB44AE768E}" type="parTrans" cxnId="{86AE8F00-745B-4AC0-A057-07FEA313AB8E}">
      <dgm:prSet/>
      <dgm:spPr/>
      <dgm:t>
        <a:bodyPr/>
        <a:lstStyle/>
        <a:p>
          <a:endParaRPr lang="en-US"/>
        </a:p>
      </dgm:t>
    </dgm:pt>
    <dgm:pt modelId="{2511CF22-90B6-4A4C-AFA3-752CE8645C64}" type="sibTrans" cxnId="{86AE8F00-745B-4AC0-A057-07FEA313AB8E}">
      <dgm:prSet/>
      <dgm:spPr/>
      <dgm:t>
        <a:bodyPr/>
        <a:lstStyle/>
        <a:p>
          <a:endParaRPr lang="en-US"/>
        </a:p>
      </dgm:t>
    </dgm:pt>
    <dgm:pt modelId="{E48CDB62-2794-4A2E-9398-858F4883A026}" type="pres">
      <dgm:prSet presAssocID="{FA2AE9FF-3E66-474E-A4C4-7A1014171ADC}" presName="linearFlow" presStyleCnt="0">
        <dgm:presLayoutVars>
          <dgm:resizeHandles val="exact"/>
        </dgm:presLayoutVars>
      </dgm:prSet>
      <dgm:spPr/>
    </dgm:pt>
    <dgm:pt modelId="{B2623E71-3C10-4771-A288-279EECD8747B}" type="pres">
      <dgm:prSet presAssocID="{CE72D5AB-6BCB-4E1F-839B-773406258DAC}" presName="node" presStyleLbl="node1" presStyleIdx="0" presStyleCnt="3" custScaleX="168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2CB41-A755-41ED-B295-BCDC998333CD}" type="pres">
      <dgm:prSet presAssocID="{972205D7-B6E9-4AD9-B691-79D73D985AA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D2C6A60-2FAB-45A3-BA01-86382F2B7DD8}" type="pres">
      <dgm:prSet presAssocID="{972205D7-B6E9-4AD9-B691-79D73D985AA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C412D28-AC77-47AE-9FA2-17B2330AF349}" type="pres">
      <dgm:prSet presAssocID="{91F7301D-AD21-41EA-8CD6-F3A06CB58296}" presName="node" presStyleLbl="node1" presStyleIdx="1" presStyleCnt="3" custScaleX="170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EF78F-143B-403E-B02B-F4736C95C450}" type="pres">
      <dgm:prSet presAssocID="{D9C7EAC1-6063-44B5-B9A4-9C3F0EC32CA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42C54A4-8D66-44A6-B6E5-81EA1F22C576}" type="pres">
      <dgm:prSet presAssocID="{D9C7EAC1-6063-44B5-B9A4-9C3F0EC32CA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A059E6E-B1FD-4CCD-93F5-069C2E1858F7}" type="pres">
      <dgm:prSet presAssocID="{0EC2DED4-5BC6-4632-A7AC-A0FFA9FA1067}" presName="node" presStyleLbl="node1" presStyleIdx="2" presStyleCnt="3" custScaleX="169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DBF36-6EB5-4653-9513-EA0A053AAC2F}" srcId="{FA2AE9FF-3E66-474E-A4C4-7A1014171ADC}" destId="{91F7301D-AD21-41EA-8CD6-F3A06CB58296}" srcOrd="1" destOrd="0" parTransId="{B2E91B8A-C78D-416A-A9AE-185CAB942E8D}" sibTransId="{D9C7EAC1-6063-44B5-B9A4-9C3F0EC32CA3}"/>
    <dgm:cxn modelId="{02107978-09AC-4852-BDAB-7FE2C25CDA96}" type="presOf" srcId="{972205D7-B6E9-4AD9-B691-79D73D985AA3}" destId="{5362CB41-A755-41ED-B295-BCDC998333CD}" srcOrd="0" destOrd="0" presId="urn:microsoft.com/office/officeart/2005/8/layout/process2"/>
    <dgm:cxn modelId="{576B9416-6BDA-404F-BBB9-0D00C918C7EE}" type="presOf" srcId="{D9C7EAC1-6063-44B5-B9A4-9C3F0EC32CA3}" destId="{642C54A4-8D66-44A6-B6E5-81EA1F22C576}" srcOrd="1" destOrd="0" presId="urn:microsoft.com/office/officeart/2005/8/layout/process2"/>
    <dgm:cxn modelId="{992B3B78-883E-4B14-AA9D-68BE7628BC62}" type="presOf" srcId="{FA2AE9FF-3E66-474E-A4C4-7A1014171ADC}" destId="{E48CDB62-2794-4A2E-9398-858F4883A026}" srcOrd="0" destOrd="0" presId="urn:microsoft.com/office/officeart/2005/8/layout/process2"/>
    <dgm:cxn modelId="{1CDEF5CE-34DF-4ACF-A7C3-9782AF9D252A}" type="presOf" srcId="{CE72D5AB-6BCB-4E1F-839B-773406258DAC}" destId="{B2623E71-3C10-4771-A288-279EECD8747B}" srcOrd="0" destOrd="0" presId="urn:microsoft.com/office/officeart/2005/8/layout/process2"/>
    <dgm:cxn modelId="{F0291AD0-B440-476D-8469-70D3B69A6AC0}" type="presOf" srcId="{0EC2DED4-5BC6-4632-A7AC-A0FFA9FA1067}" destId="{2A059E6E-B1FD-4CCD-93F5-069C2E1858F7}" srcOrd="0" destOrd="0" presId="urn:microsoft.com/office/officeart/2005/8/layout/process2"/>
    <dgm:cxn modelId="{D04BFBC3-C7EE-4E3B-A56B-8C9A522FAD14}" srcId="{FA2AE9FF-3E66-474E-A4C4-7A1014171ADC}" destId="{CE72D5AB-6BCB-4E1F-839B-773406258DAC}" srcOrd="0" destOrd="0" parTransId="{95D07A43-D68F-4260-BBB4-7475F6A05582}" sibTransId="{972205D7-B6E9-4AD9-B691-79D73D985AA3}"/>
    <dgm:cxn modelId="{86AE8F00-745B-4AC0-A057-07FEA313AB8E}" srcId="{FA2AE9FF-3E66-474E-A4C4-7A1014171ADC}" destId="{0EC2DED4-5BC6-4632-A7AC-A0FFA9FA1067}" srcOrd="2" destOrd="0" parTransId="{D30A7423-68BF-4B6C-8E0A-8DDB44AE768E}" sibTransId="{2511CF22-90B6-4A4C-AFA3-752CE8645C64}"/>
    <dgm:cxn modelId="{BB2FB905-2B56-4C20-AFB9-AAB3BE68366F}" type="presOf" srcId="{91F7301D-AD21-41EA-8CD6-F3A06CB58296}" destId="{DC412D28-AC77-47AE-9FA2-17B2330AF349}" srcOrd="0" destOrd="0" presId="urn:microsoft.com/office/officeart/2005/8/layout/process2"/>
    <dgm:cxn modelId="{1AE25776-7688-4DAA-9C34-00B2A5AED144}" type="presOf" srcId="{972205D7-B6E9-4AD9-B691-79D73D985AA3}" destId="{AD2C6A60-2FAB-45A3-BA01-86382F2B7DD8}" srcOrd="1" destOrd="0" presId="urn:microsoft.com/office/officeart/2005/8/layout/process2"/>
    <dgm:cxn modelId="{CDF85E54-A69E-437F-BA08-696618BCCF85}" type="presOf" srcId="{D9C7EAC1-6063-44B5-B9A4-9C3F0EC32CA3}" destId="{010EF78F-143B-403E-B02B-F4736C95C450}" srcOrd="0" destOrd="0" presId="urn:microsoft.com/office/officeart/2005/8/layout/process2"/>
    <dgm:cxn modelId="{C8ACBB3C-5CF5-488F-BFF8-0C23091CAC94}" type="presParOf" srcId="{E48CDB62-2794-4A2E-9398-858F4883A026}" destId="{B2623E71-3C10-4771-A288-279EECD8747B}" srcOrd="0" destOrd="0" presId="urn:microsoft.com/office/officeart/2005/8/layout/process2"/>
    <dgm:cxn modelId="{00284DAE-3EA9-46EB-B613-E822A86480B6}" type="presParOf" srcId="{E48CDB62-2794-4A2E-9398-858F4883A026}" destId="{5362CB41-A755-41ED-B295-BCDC998333CD}" srcOrd="1" destOrd="0" presId="urn:microsoft.com/office/officeart/2005/8/layout/process2"/>
    <dgm:cxn modelId="{EC7CB103-3918-4EEF-BE46-DC96971CA208}" type="presParOf" srcId="{5362CB41-A755-41ED-B295-BCDC998333CD}" destId="{AD2C6A60-2FAB-45A3-BA01-86382F2B7DD8}" srcOrd="0" destOrd="0" presId="urn:microsoft.com/office/officeart/2005/8/layout/process2"/>
    <dgm:cxn modelId="{D2D28287-B7D2-48E6-8439-46DF7E573A11}" type="presParOf" srcId="{E48CDB62-2794-4A2E-9398-858F4883A026}" destId="{DC412D28-AC77-47AE-9FA2-17B2330AF349}" srcOrd="2" destOrd="0" presId="urn:microsoft.com/office/officeart/2005/8/layout/process2"/>
    <dgm:cxn modelId="{48EDCD3D-54E7-4E7C-A7FE-25CBA8496556}" type="presParOf" srcId="{E48CDB62-2794-4A2E-9398-858F4883A026}" destId="{010EF78F-143B-403E-B02B-F4736C95C450}" srcOrd="3" destOrd="0" presId="urn:microsoft.com/office/officeart/2005/8/layout/process2"/>
    <dgm:cxn modelId="{691D607E-A750-46A4-B733-226E4BEBE35B}" type="presParOf" srcId="{010EF78F-143B-403E-B02B-F4736C95C450}" destId="{642C54A4-8D66-44A6-B6E5-81EA1F22C576}" srcOrd="0" destOrd="0" presId="urn:microsoft.com/office/officeart/2005/8/layout/process2"/>
    <dgm:cxn modelId="{41DAC8BB-70EE-4C9D-A969-EC82FBA0E715}" type="presParOf" srcId="{E48CDB62-2794-4A2E-9398-858F4883A026}" destId="{2A059E6E-B1FD-4CCD-93F5-069C2E1858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5FC6A-E490-4324-8389-9BF3C047684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4C97C-7E1D-4CDC-BDDA-72F5C709EA63}">
      <dgm:prSet phldrT="[Text]"/>
      <dgm:spPr/>
      <dgm:t>
        <a:bodyPr/>
        <a:lstStyle/>
        <a:p>
          <a:r>
            <a:rPr lang="en-US" dirty="0" smtClean="0"/>
            <a:t>DATA TRAINING</a:t>
          </a:r>
          <a:endParaRPr lang="en-US" dirty="0"/>
        </a:p>
      </dgm:t>
    </dgm:pt>
    <dgm:pt modelId="{A68449AB-3A4C-4358-8626-7E734C2C529C}" type="parTrans" cxnId="{B0BDFDB1-741C-48A3-BB22-3C009084A5DD}">
      <dgm:prSet/>
      <dgm:spPr/>
      <dgm:t>
        <a:bodyPr/>
        <a:lstStyle/>
        <a:p>
          <a:endParaRPr lang="en-US"/>
        </a:p>
      </dgm:t>
    </dgm:pt>
    <dgm:pt modelId="{A1032434-4B38-4139-9F37-17CF34B1FC9D}" type="sibTrans" cxnId="{B0BDFDB1-741C-48A3-BB22-3C009084A5DD}">
      <dgm:prSet/>
      <dgm:spPr/>
      <dgm:t>
        <a:bodyPr/>
        <a:lstStyle/>
        <a:p>
          <a:endParaRPr lang="en-US"/>
        </a:p>
      </dgm:t>
    </dgm:pt>
    <dgm:pt modelId="{4F9C17BE-9B84-4C4A-8872-47477373D061}">
      <dgm:prSet phldrT="[Text]"/>
      <dgm:spPr/>
      <dgm:t>
        <a:bodyPr/>
        <a:lstStyle/>
        <a:p>
          <a:r>
            <a:rPr lang="en-US" dirty="0" smtClean="0"/>
            <a:t>TRAIN DBN SECARA UNSUPERVISED</a:t>
          </a:r>
          <a:endParaRPr lang="en-US" dirty="0"/>
        </a:p>
      </dgm:t>
    </dgm:pt>
    <dgm:pt modelId="{8171F93E-D531-4EF7-AA56-896023A79362}" type="parTrans" cxnId="{0D7855C0-45A1-4FF3-B77B-3286E5B10E34}">
      <dgm:prSet/>
      <dgm:spPr/>
      <dgm:t>
        <a:bodyPr/>
        <a:lstStyle/>
        <a:p>
          <a:endParaRPr lang="en-US"/>
        </a:p>
      </dgm:t>
    </dgm:pt>
    <dgm:pt modelId="{8ADDA649-A266-4F47-BDB0-5AFE3FB7B23F}" type="sibTrans" cxnId="{0D7855C0-45A1-4FF3-B77B-3286E5B10E34}">
      <dgm:prSet/>
      <dgm:spPr/>
      <dgm:t>
        <a:bodyPr/>
        <a:lstStyle/>
        <a:p>
          <a:endParaRPr lang="en-US"/>
        </a:p>
      </dgm:t>
    </dgm:pt>
    <dgm:pt modelId="{6D6136F3-4DAF-48C8-AEC9-738679656773}">
      <dgm:prSet phldrT="[Text]"/>
      <dgm:spPr/>
      <dgm:t>
        <a:bodyPr/>
        <a:lstStyle/>
        <a:p>
          <a:r>
            <a:rPr lang="en-US" dirty="0" smtClean="0"/>
            <a:t>EVALUASI MUTU CLUSTER DENGAN ADJUSTED RAND INDEX</a:t>
          </a:r>
          <a:endParaRPr lang="en-US" dirty="0"/>
        </a:p>
      </dgm:t>
    </dgm:pt>
    <dgm:pt modelId="{7758F3BC-4E85-43C9-96E9-C0D7B9DA1337}" type="parTrans" cxnId="{BD14322E-7132-42DF-840A-73BCA5ADDEEC}">
      <dgm:prSet/>
      <dgm:spPr/>
      <dgm:t>
        <a:bodyPr/>
        <a:lstStyle/>
        <a:p>
          <a:endParaRPr lang="en-US"/>
        </a:p>
      </dgm:t>
    </dgm:pt>
    <dgm:pt modelId="{215AD480-F863-4459-8366-17AB9E94899D}" type="sibTrans" cxnId="{BD14322E-7132-42DF-840A-73BCA5ADDEEC}">
      <dgm:prSet/>
      <dgm:spPr/>
      <dgm:t>
        <a:bodyPr/>
        <a:lstStyle/>
        <a:p>
          <a:endParaRPr lang="en-US"/>
        </a:p>
      </dgm:t>
    </dgm:pt>
    <dgm:pt modelId="{471EA159-3F3B-4DA1-A933-4A50CC71FD14}">
      <dgm:prSet phldrT="[Text]"/>
      <dgm:spPr/>
      <dgm:t>
        <a:bodyPr/>
        <a:lstStyle/>
        <a:p>
          <a:r>
            <a:rPr lang="en-US" dirty="0" smtClean="0"/>
            <a:t>PROSES PERANKINGAN SECARA MULTI STEP</a:t>
          </a:r>
          <a:endParaRPr lang="en-US" dirty="0"/>
        </a:p>
      </dgm:t>
    </dgm:pt>
    <dgm:pt modelId="{7C99D63E-D738-4DF0-9AF2-5BBCCB4411CF}" type="parTrans" cxnId="{00E131D2-1D19-413D-89B9-1972EF6DF96B}">
      <dgm:prSet/>
      <dgm:spPr/>
      <dgm:t>
        <a:bodyPr/>
        <a:lstStyle/>
        <a:p>
          <a:endParaRPr lang="en-US"/>
        </a:p>
      </dgm:t>
    </dgm:pt>
    <dgm:pt modelId="{59141DFD-C6CC-4C2D-AF1C-57C67178995C}" type="sibTrans" cxnId="{00E131D2-1D19-413D-89B9-1972EF6DF96B}">
      <dgm:prSet/>
      <dgm:spPr/>
      <dgm:t>
        <a:bodyPr/>
        <a:lstStyle/>
        <a:p>
          <a:endParaRPr lang="en-US"/>
        </a:p>
      </dgm:t>
    </dgm:pt>
    <dgm:pt modelId="{1DEF3237-0AB1-4B90-8509-769283ED081F}">
      <dgm:prSet phldrT="[Text]"/>
      <dgm:spPr/>
      <dgm:t>
        <a:bodyPr/>
        <a:lstStyle/>
        <a:p>
          <a:r>
            <a:rPr lang="en-US" dirty="0" smtClean="0"/>
            <a:t>EVALUASI HASIL BIOMARKER YANG DITEMUKAN DIBANDINGKAN DENGAN LITERATUR</a:t>
          </a:r>
          <a:endParaRPr lang="en-US" dirty="0"/>
        </a:p>
      </dgm:t>
    </dgm:pt>
    <dgm:pt modelId="{1EA2F69A-3A3E-4ABD-A38C-80E2F7566D35}" type="parTrans" cxnId="{E408539E-8AF1-491F-AEC2-9EE4A27673C3}">
      <dgm:prSet/>
      <dgm:spPr/>
      <dgm:t>
        <a:bodyPr/>
        <a:lstStyle/>
        <a:p>
          <a:endParaRPr lang="en-US"/>
        </a:p>
      </dgm:t>
    </dgm:pt>
    <dgm:pt modelId="{CDD85CAB-39A4-4F3A-9DED-5609CD5B40B2}" type="sibTrans" cxnId="{E408539E-8AF1-491F-AEC2-9EE4A27673C3}">
      <dgm:prSet/>
      <dgm:spPr/>
      <dgm:t>
        <a:bodyPr/>
        <a:lstStyle/>
        <a:p>
          <a:endParaRPr lang="en-US"/>
        </a:p>
      </dgm:t>
    </dgm:pt>
    <dgm:pt modelId="{DF009BF4-CE3C-422C-8F27-F82E9D609D22}">
      <dgm:prSet phldrT="[Text]"/>
      <dgm:spPr/>
      <dgm:t>
        <a:bodyPr/>
        <a:lstStyle/>
        <a:p>
          <a:r>
            <a:rPr lang="en-US" dirty="0" smtClean="0"/>
            <a:t>CLUSTERING PADA OUTPUT LAYER DBN</a:t>
          </a:r>
          <a:endParaRPr lang="en-US" dirty="0"/>
        </a:p>
      </dgm:t>
    </dgm:pt>
    <dgm:pt modelId="{A68B9EBD-8D99-476D-9062-57153EC7CDF7}" type="parTrans" cxnId="{F43FFB06-D4D1-4ADB-8697-8244014CFD92}">
      <dgm:prSet/>
      <dgm:spPr/>
      <dgm:t>
        <a:bodyPr/>
        <a:lstStyle/>
        <a:p>
          <a:endParaRPr lang="en-US"/>
        </a:p>
      </dgm:t>
    </dgm:pt>
    <dgm:pt modelId="{8429711C-35E7-49DD-B57F-26ABF69CDB1C}" type="sibTrans" cxnId="{F43FFB06-D4D1-4ADB-8697-8244014CFD92}">
      <dgm:prSet/>
      <dgm:spPr/>
      <dgm:t>
        <a:bodyPr/>
        <a:lstStyle/>
        <a:p>
          <a:endParaRPr lang="en-US"/>
        </a:p>
      </dgm:t>
    </dgm:pt>
    <dgm:pt modelId="{5CD5265D-A100-45C2-BA02-E1218EF0A8E7}" type="pres">
      <dgm:prSet presAssocID="{FEF5FC6A-E490-4324-8389-9BF3C04768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9D373-41FE-404E-8804-C03A2BCC8B2C}" type="pres">
      <dgm:prSet presAssocID="{1124C97C-7E1D-4CDC-BDDA-72F5C709EA6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FB98D-0F99-40FD-BE70-25D1BCCA0261}" type="pres">
      <dgm:prSet presAssocID="{A1032434-4B38-4139-9F37-17CF34B1FC9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74764F9-B559-4A10-91B1-E2DF587AC11C}" type="pres">
      <dgm:prSet presAssocID="{A1032434-4B38-4139-9F37-17CF34B1FC9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79B180A-550D-4D47-97B6-B5036811288E}" type="pres">
      <dgm:prSet presAssocID="{4F9C17BE-9B84-4C4A-8872-47477373D06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ABE75-19B0-4F7E-8740-C9301A889597}" type="pres">
      <dgm:prSet presAssocID="{8ADDA649-A266-4F47-BDB0-5AFE3FB7B23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A57D083-2878-4122-887C-94E894C7BA36}" type="pres">
      <dgm:prSet presAssocID="{8ADDA649-A266-4F47-BDB0-5AFE3FB7B23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5725CCF-DD4C-4B09-937A-FA96813C7FEC}" type="pres">
      <dgm:prSet presAssocID="{DF009BF4-CE3C-422C-8F27-F82E9D609D2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0E323-24C8-4F45-BDB1-7AB1E25E524E}" type="pres">
      <dgm:prSet presAssocID="{8429711C-35E7-49DD-B57F-26ABF69CDB1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8217BF6-DF35-4DC9-B829-2E3A8CDA103E}" type="pres">
      <dgm:prSet presAssocID="{8429711C-35E7-49DD-B57F-26ABF69CDB1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4DD59DF-E2E5-4692-9816-115297B9D49E}" type="pres">
      <dgm:prSet presAssocID="{6D6136F3-4DAF-48C8-AEC9-73867965677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A426C-4D55-43A8-8BEB-0AA31BEBBEEF}" type="pres">
      <dgm:prSet presAssocID="{215AD480-F863-4459-8366-17AB9E94899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0D7005-C71C-4085-8D8F-58884B411C14}" type="pres">
      <dgm:prSet presAssocID="{215AD480-F863-4459-8366-17AB9E94899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A5031E-2F9B-4AD2-BF7F-E85076EDB453}" type="pres">
      <dgm:prSet presAssocID="{471EA159-3F3B-4DA1-A933-4A50CC71FD1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22F74-327B-428E-B3FC-81647083858B}" type="pres">
      <dgm:prSet presAssocID="{59141DFD-C6CC-4C2D-AF1C-57C67178995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D9B01A1-1B07-4A6C-AEE8-42287A941812}" type="pres">
      <dgm:prSet presAssocID="{59141DFD-C6CC-4C2D-AF1C-57C67178995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0903A98-432A-4A67-92E9-0B774FD84E60}" type="pres">
      <dgm:prSet presAssocID="{1DEF3237-0AB1-4B90-8509-769283ED081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58F25-51BB-4C85-8BB6-4AA3F6A7FFF7}" type="presOf" srcId="{59141DFD-C6CC-4C2D-AF1C-57C67178995C}" destId="{CD822F74-327B-428E-B3FC-81647083858B}" srcOrd="0" destOrd="0" presId="urn:microsoft.com/office/officeart/2005/8/layout/process5"/>
    <dgm:cxn modelId="{69ADEBEB-8A5B-46F1-8745-7F3F048E1A3F}" type="presOf" srcId="{8ADDA649-A266-4F47-BDB0-5AFE3FB7B23F}" destId="{DA57D083-2878-4122-887C-94E894C7BA36}" srcOrd="1" destOrd="0" presId="urn:microsoft.com/office/officeart/2005/8/layout/process5"/>
    <dgm:cxn modelId="{DA5B1487-F944-423A-BB50-6E5FC142D6A1}" type="presOf" srcId="{1DEF3237-0AB1-4B90-8509-769283ED081F}" destId="{E0903A98-432A-4A67-92E9-0B774FD84E60}" srcOrd="0" destOrd="0" presId="urn:microsoft.com/office/officeart/2005/8/layout/process5"/>
    <dgm:cxn modelId="{E408539E-8AF1-491F-AEC2-9EE4A27673C3}" srcId="{FEF5FC6A-E490-4324-8389-9BF3C0476842}" destId="{1DEF3237-0AB1-4B90-8509-769283ED081F}" srcOrd="5" destOrd="0" parTransId="{1EA2F69A-3A3E-4ABD-A38C-80E2F7566D35}" sibTransId="{CDD85CAB-39A4-4F3A-9DED-5609CD5B40B2}"/>
    <dgm:cxn modelId="{B0BDFDB1-741C-48A3-BB22-3C009084A5DD}" srcId="{FEF5FC6A-E490-4324-8389-9BF3C0476842}" destId="{1124C97C-7E1D-4CDC-BDDA-72F5C709EA63}" srcOrd="0" destOrd="0" parTransId="{A68449AB-3A4C-4358-8626-7E734C2C529C}" sibTransId="{A1032434-4B38-4139-9F37-17CF34B1FC9D}"/>
    <dgm:cxn modelId="{0D7855C0-45A1-4FF3-B77B-3286E5B10E34}" srcId="{FEF5FC6A-E490-4324-8389-9BF3C0476842}" destId="{4F9C17BE-9B84-4C4A-8872-47477373D061}" srcOrd="1" destOrd="0" parTransId="{8171F93E-D531-4EF7-AA56-896023A79362}" sibTransId="{8ADDA649-A266-4F47-BDB0-5AFE3FB7B23F}"/>
    <dgm:cxn modelId="{71981663-D969-415D-9E90-9DBAE15F1300}" type="presOf" srcId="{A1032434-4B38-4139-9F37-17CF34B1FC9D}" destId="{735FB98D-0F99-40FD-BE70-25D1BCCA0261}" srcOrd="0" destOrd="0" presId="urn:microsoft.com/office/officeart/2005/8/layout/process5"/>
    <dgm:cxn modelId="{9AD90458-7597-41B2-A407-9C9B1305D266}" type="presOf" srcId="{6D6136F3-4DAF-48C8-AEC9-738679656773}" destId="{A4DD59DF-E2E5-4692-9816-115297B9D49E}" srcOrd="0" destOrd="0" presId="urn:microsoft.com/office/officeart/2005/8/layout/process5"/>
    <dgm:cxn modelId="{BD14322E-7132-42DF-840A-73BCA5ADDEEC}" srcId="{FEF5FC6A-E490-4324-8389-9BF3C0476842}" destId="{6D6136F3-4DAF-48C8-AEC9-738679656773}" srcOrd="3" destOrd="0" parTransId="{7758F3BC-4E85-43C9-96E9-C0D7B9DA1337}" sibTransId="{215AD480-F863-4459-8366-17AB9E94899D}"/>
    <dgm:cxn modelId="{2E04019F-DEB1-4C8F-809C-B6D412C3FC2D}" type="presOf" srcId="{DF009BF4-CE3C-422C-8F27-F82E9D609D22}" destId="{A5725CCF-DD4C-4B09-937A-FA96813C7FEC}" srcOrd="0" destOrd="0" presId="urn:microsoft.com/office/officeart/2005/8/layout/process5"/>
    <dgm:cxn modelId="{DF7E95DF-B11D-496C-884C-2F48601EC379}" type="presOf" srcId="{8429711C-35E7-49DD-B57F-26ABF69CDB1C}" destId="{68217BF6-DF35-4DC9-B829-2E3A8CDA103E}" srcOrd="1" destOrd="0" presId="urn:microsoft.com/office/officeart/2005/8/layout/process5"/>
    <dgm:cxn modelId="{00E131D2-1D19-413D-89B9-1972EF6DF96B}" srcId="{FEF5FC6A-E490-4324-8389-9BF3C0476842}" destId="{471EA159-3F3B-4DA1-A933-4A50CC71FD14}" srcOrd="4" destOrd="0" parTransId="{7C99D63E-D738-4DF0-9AF2-5BBCCB4411CF}" sibTransId="{59141DFD-C6CC-4C2D-AF1C-57C67178995C}"/>
    <dgm:cxn modelId="{F82333FB-4141-445B-872D-E06651FF8503}" type="presOf" srcId="{215AD480-F863-4459-8366-17AB9E94899D}" destId="{E17A426C-4D55-43A8-8BEB-0AA31BEBBEEF}" srcOrd="0" destOrd="0" presId="urn:microsoft.com/office/officeart/2005/8/layout/process5"/>
    <dgm:cxn modelId="{AD12B2BD-9E30-4AEF-90B4-6F811B7CA94D}" type="presOf" srcId="{FEF5FC6A-E490-4324-8389-9BF3C0476842}" destId="{5CD5265D-A100-45C2-BA02-E1218EF0A8E7}" srcOrd="0" destOrd="0" presId="urn:microsoft.com/office/officeart/2005/8/layout/process5"/>
    <dgm:cxn modelId="{A3E49FB4-4871-4104-807E-0BE2B789858D}" type="presOf" srcId="{8429711C-35E7-49DD-B57F-26ABF69CDB1C}" destId="{7290E323-24C8-4F45-BDB1-7AB1E25E524E}" srcOrd="0" destOrd="0" presId="urn:microsoft.com/office/officeart/2005/8/layout/process5"/>
    <dgm:cxn modelId="{D6DF266D-D60E-4822-A891-31BF5480DC04}" type="presOf" srcId="{8ADDA649-A266-4F47-BDB0-5AFE3FB7B23F}" destId="{A77ABE75-19B0-4F7E-8740-C9301A889597}" srcOrd="0" destOrd="0" presId="urn:microsoft.com/office/officeart/2005/8/layout/process5"/>
    <dgm:cxn modelId="{C3230832-B7D4-4CE8-81AD-B79B6BB20A22}" type="presOf" srcId="{59141DFD-C6CC-4C2D-AF1C-57C67178995C}" destId="{7D9B01A1-1B07-4A6C-AEE8-42287A941812}" srcOrd="1" destOrd="0" presId="urn:microsoft.com/office/officeart/2005/8/layout/process5"/>
    <dgm:cxn modelId="{C3A3A6F2-AA71-4784-A8F9-50C730B9743A}" type="presOf" srcId="{215AD480-F863-4459-8366-17AB9E94899D}" destId="{E80D7005-C71C-4085-8D8F-58884B411C14}" srcOrd="1" destOrd="0" presId="urn:microsoft.com/office/officeart/2005/8/layout/process5"/>
    <dgm:cxn modelId="{E6D69A52-0B1D-4199-ABC7-30EA94580BF3}" type="presOf" srcId="{471EA159-3F3B-4DA1-A933-4A50CC71FD14}" destId="{1FA5031E-2F9B-4AD2-BF7F-E85076EDB453}" srcOrd="0" destOrd="0" presId="urn:microsoft.com/office/officeart/2005/8/layout/process5"/>
    <dgm:cxn modelId="{05C0661E-B876-4EA0-92B4-7E069C86B692}" type="presOf" srcId="{1124C97C-7E1D-4CDC-BDDA-72F5C709EA63}" destId="{9989D373-41FE-404E-8804-C03A2BCC8B2C}" srcOrd="0" destOrd="0" presId="urn:microsoft.com/office/officeart/2005/8/layout/process5"/>
    <dgm:cxn modelId="{7D6455FA-F70E-4F73-AA50-81EF0C2D7F01}" type="presOf" srcId="{4F9C17BE-9B84-4C4A-8872-47477373D061}" destId="{C79B180A-550D-4D47-97B6-B5036811288E}" srcOrd="0" destOrd="0" presId="urn:microsoft.com/office/officeart/2005/8/layout/process5"/>
    <dgm:cxn modelId="{6DD04DE9-5838-4D0D-A6D3-327B9A5F568E}" type="presOf" srcId="{A1032434-4B38-4139-9F37-17CF34B1FC9D}" destId="{174764F9-B559-4A10-91B1-E2DF587AC11C}" srcOrd="1" destOrd="0" presId="urn:microsoft.com/office/officeart/2005/8/layout/process5"/>
    <dgm:cxn modelId="{F43FFB06-D4D1-4ADB-8697-8244014CFD92}" srcId="{FEF5FC6A-E490-4324-8389-9BF3C0476842}" destId="{DF009BF4-CE3C-422C-8F27-F82E9D609D22}" srcOrd="2" destOrd="0" parTransId="{A68B9EBD-8D99-476D-9062-57153EC7CDF7}" sibTransId="{8429711C-35E7-49DD-B57F-26ABF69CDB1C}"/>
    <dgm:cxn modelId="{78F5B88D-19F0-4263-8CAA-4AC3BEEF8EFE}" type="presParOf" srcId="{5CD5265D-A100-45C2-BA02-E1218EF0A8E7}" destId="{9989D373-41FE-404E-8804-C03A2BCC8B2C}" srcOrd="0" destOrd="0" presId="urn:microsoft.com/office/officeart/2005/8/layout/process5"/>
    <dgm:cxn modelId="{9AC67653-F96F-4BFE-9408-C7543C71E8C8}" type="presParOf" srcId="{5CD5265D-A100-45C2-BA02-E1218EF0A8E7}" destId="{735FB98D-0F99-40FD-BE70-25D1BCCA0261}" srcOrd="1" destOrd="0" presId="urn:microsoft.com/office/officeart/2005/8/layout/process5"/>
    <dgm:cxn modelId="{EDA91D65-E7CD-4229-A195-AD65813F261E}" type="presParOf" srcId="{735FB98D-0F99-40FD-BE70-25D1BCCA0261}" destId="{174764F9-B559-4A10-91B1-E2DF587AC11C}" srcOrd="0" destOrd="0" presId="urn:microsoft.com/office/officeart/2005/8/layout/process5"/>
    <dgm:cxn modelId="{23D8DEA4-06CB-437D-A622-05A0784A785D}" type="presParOf" srcId="{5CD5265D-A100-45C2-BA02-E1218EF0A8E7}" destId="{C79B180A-550D-4D47-97B6-B5036811288E}" srcOrd="2" destOrd="0" presId="urn:microsoft.com/office/officeart/2005/8/layout/process5"/>
    <dgm:cxn modelId="{F3866B46-71AB-453A-A656-6483026FE5D6}" type="presParOf" srcId="{5CD5265D-A100-45C2-BA02-E1218EF0A8E7}" destId="{A77ABE75-19B0-4F7E-8740-C9301A889597}" srcOrd="3" destOrd="0" presId="urn:microsoft.com/office/officeart/2005/8/layout/process5"/>
    <dgm:cxn modelId="{EB1D2E9F-E4FA-462D-BECF-2E6482363C17}" type="presParOf" srcId="{A77ABE75-19B0-4F7E-8740-C9301A889597}" destId="{DA57D083-2878-4122-887C-94E894C7BA36}" srcOrd="0" destOrd="0" presId="urn:microsoft.com/office/officeart/2005/8/layout/process5"/>
    <dgm:cxn modelId="{8A46AC7C-C07E-4709-A01A-1267E18EFF8B}" type="presParOf" srcId="{5CD5265D-A100-45C2-BA02-E1218EF0A8E7}" destId="{A5725CCF-DD4C-4B09-937A-FA96813C7FEC}" srcOrd="4" destOrd="0" presId="urn:microsoft.com/office/officeart/2005/8/layout/process5"/>
    <dgm:cxn modelId="{C16DC210-5ABB-44C7-9AF7-A0D510901597}" type="presParOf" srcId="{5CD5265D-A100-45C2-BA02-E1218EF0A8E7}" destId="{7290E323-24C8-4F45-BDB1-7AB1E25E524E}" srcOrd="5" destOrd="0" presId="urn:microsoft.com/office/officeart/2005/8/layout/process5"/>
    <dgm:cxn modelId="{5260998C-C56E-48A5-8C2C-1267681EFD53}" type="presParOf" srcId="{7290E323-24C8-4F45-BDB1-7AB1E25E524E}" destId="{68217BF6-DF35-4DC9-B829-2E3A8CDA103E}" srcOrd="0" destOrd="0" presId="urn:microsoft.com/office/officeart/2005/8/layout/process5"/>
    <dgm:cxn modelId="{514AF1CE-6FA3-40A6-990F-59DB9A584742}" type="presParOf" srcId="{5CD5265D-A100-45C2-BA02-E1218EF0A8E7}" destId="{A4DD59DF-E2E5-4692-9816-115297B9D49E}" srcOrd="6" destOrd="0" presId="urn:microsoft.com/office/officeart/2005/8/layout/process5"/>
    <dgm:cxn modelId="{1BC51990-9AA8-49DE-A8B3-8587BC74989D}" type="presParOf" srcId="{5CD5265D-A100-45C2-BA02-E1218EF0A8E7}" destId="{E17A426C-4D55-43A8-8BEB-0AA31BEBBEEF}" srcOrd="7" destOrd="0" presId="urn:microsoft.com/office/officeart/2005/8/layout/process5"/>
    <dgm:cxn modelId="{FAE66DD0-DFD1-4B89-8844-FC4347F45134}" type="presParOf" srcId="{E17A426C-4D55-43A8-8BEB-0AA31BEBBEEF}" destId="{E80D7005-C71C-4085-8D8F-58884B411C14}" srcOrd="0" destOrd="0" presId="urn:microsoft.com/office/officeart/2005/8/layout/process5"/>
    <dgm:cxn modelId="{EFAD7DEE-9A58-4CA2-97A1-367521D2155D}" type="presParOf" srcId="{5CD5265D-A100-45C2-BA02-E1218EF0A8E7}" destId="{1FA5031E-2F9B-4AD2-BF7F-E85076EDB453}" srcOrd="8" destOrd="0" presId="urn:microsoft.com/office/officeart/2005/8/layout/process5"/>
    <dgm:cxn modelId="{21E7F2A1-02EC-4C71-9C9B-3E146F8F004A}" type="presParOf" srcId="{5CD5265D-A100-45C2-BA02-E1218EF0A8E7}" destId="{CD822F74-327B-428E-B3FC-81647083858B}" srcOrd="9" destOrd="0" presId="urn:microsoft.com/office/officeart/2005/8/layout/process5"/>
    <dgm:cxn modelId="{123962FC-47A3-4F6F-A4A2-B0674A5272C3}" type="presParOf" srcId="{CD822F74-327B-428E-B3FC-81647083858B}" destId="{7D9B01A1-1B07-4A6C-AEE8-42287A941812}" srcOrd="0" destOrd="0" presId="urn:microsoft.com/office/officeart/2005/8/layout/process5"/>
    <dgm:cxn modelId="{E1B35DCE-F2D3-4A36-BD53-42D10BC7DBDD}" type="presParOf" srcId="{5CD5265D-A100-45C2-BA02-E1218EF0A8E7}" destId="{E0903A98-432A-4A67-92E9-0B774FD84E6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16E7DB-6EB5-44AF-9CC3-D742F9535C5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C501A-F930-4B27-9BAD-0E305FE579DC}">
      <dgm:prSet phldrT="[Text]"/>
      <dgm:spPr/>
      <dgm:t>
        <a:bodyPr/>
        <a:lstStyle/>
        <a:p>
          <a:r>
            <a:rPr lang="en-US" dirty="0" smtClean="0"/>
            <a:t>Biomarker di </a:t>
          </a:r>
          <a:r>
            <a:rPr lang="en-US" dirty="0" err="1" smtClean="0"/>
            <a:t>literatur</a:t>
          </a:r>
          <a:endParaRPr lang="en-US" dirty="0"/>
        </a:p>
      </dgm:t>
    </dgm:pt>
    <dgm:pt modelId="{C9447547-06E3-4862-A4DC-B7B6BBBB54BA}" type="parTrans" cxnId="{2CAB4509-57FE-4E09-B966-B503BC39F0DE}">
      <dgm:prSet/>
      <dgm:spPr/>
      <dgm:t>
        <a:bodyPr/>
        <a:lstStyle/>
        <a:p>
          <a:endParaRPr lang="en-US"/>
        </a:p>
      </dgm:t>
    </dgm:pt>
    <dgm:pt modelId="{42DFDB75-8969-4103-83EA-D4F30D50ABA7}" type="sibTrans" cxnId="{2CAB4509-57FE-4E09-B966-B503BC39F0DE}">
      <dgm:prSet/>
      <dgm:spPr/>
      <dgm:t>
        <a:bodyPr/>
        <a:lstStyle/>
        <a:p>
          <a:endParaRPr lang="en-US"/>
        </a:p>
      </dgm:t>
    </dgm:pt>
    <dgm:pt modelId="{D84543F4-62AC-4CD9-A7B1-9BB36DD3D774}">
      <dgm:prSet phldrT="[Text]"/>
      <dgm:spPr/>
      <dgm:t>
        <a:bodyPr/>
        <a:lstStyle/>
        <a:p>
          <a:r>
            <a:rPr lang="en-US" dirty="0" smtClean="0"/>
            <a:t>Biomarker yang </a:t>
          </a:r>
          <a:r>
            <a:rPr lang="en-US" dirty="0" err="1" smtClean="0"/>
            <a:t>ditemukan</a:t>
          </a:r>
          <a:endParaRPr lang="en-US" dirty="0"/>
        </a:p>
      </dgm:t>
    </dgm:pt>
    <dgm:pt modelId="{16579CBB-B203-43DF-861E-7F369B6437B6}" type="parTrans" cxnId="{09A16EA7-086C-4EC6-9B59-B9153E65ECA4}">
      <dgm:prSet/>
      <dgm:spPr/>
      <dgm:t>
        <a:bodyPr/>
        <a:lstStyle/>
        <a:p>
          <a:endParaRPr lang="en-US"/>
        </a:p>
      </dgm:t>
    </dgm:pt>
    <dgm:pt modelId="{5F44819E-2968-498E-822F-F41577C39659}" type="sibTrans" cxnId="{09A16EA7-086C-4EC6-9B59-B9153E65ECA4}">
      <dgm:prSet/>
      <dgm:spPr/>
      <dgm:t>
        <a:bodyPr/>
        <a:lstStyle/>
        <a:p>
          <a:endParaRPr lang="en-US"/>
        </a:p>
      </dgm:t>
    </dgm:pt>
    <dgm:pt modelId="{E76EEF3C-624B-4E26-BE64-00E3E98642F4}" type="pres">
      <dgm:prSet presAssocID="{A516E7DB-6EB5-44AF-9CC3-D742F9535C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693A1A-EE4F-4975-B6A5-F5206CAF224D}" type="pres">
      <dgm:prSet presAssocID="{97EC501A-F930-4B27-9BAD-0E305FE579DC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91AB3-79E3-4568-B82A-29E11B14DAC7}" type="pres">
      <dgm:prSet presAssocID="{42DFDB75-8969-4103-83EA-D4F30D50ABA7}" presName="space" presStyleCnt="0"/>
      <dgm:spPr/>
    </dgm:pt>
    <dgm:pt modelId="{E9EAC14D-9E3E-4302-8774-0F13B3F7B6B9}" type="pres">
      <dgm:prSet presAssocID="{D84543F4-62AC-4CD9-A7B1-9BB36DD3D774}" presName="Name5" presStyleLbl="vennNode1" presStyleIdx="1" presStyleCnt="2" custScaleX="98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16EA7-086C-4EC6-9B59-B9153E65ECA4}" srcId="{A516E7DB-6EB5-44AF-9CC3-D742F9535C58}" destId="{D84543F4-62AC-4CD9-A7B1-9BB36DD3D774}" srcOrd="1" destOrd="0" parTransId="{16579CBB-B203-43DF-861E-7F369B6437B6}" sibTransId="{5F44819E-2968-498E-822F-F41577C39659}"/>
    <dgm:cxn modelId="{8541F96C-C92E-45FB-BBDA-54A202BE114E}" type="presOf" srcId="{A516E7DB-6EB5-44AF-9CC3-D742F9535C58}" destId="{E76EEF3C-624B-4E26-BE64-00E3E98642F4}" srcOrd="0" destOrd="0" presId="urn:microsoft.com/office/officeart/2005/8/layout/venn3"/>
    <dgm:cxn modelId="{FDCC1ED9-2DBA-4006-8491-6AB3A56EDCF1}" type="presOf" srcId="{D84543F4-62AC-4CD9-A7B1-9BB36DD3D774}" destId="{E9EAC14D-9E3E-4302-8774-0F13B3F7B6B9}" srcOrd="0" destOrd="0" presId="urn:microsoft.com/office/officeart/2005/8/layout/venn3"/>
    <dgm:cxn modelId="{9CDDA921-F13A-4226-AE28-95C7F407E84A}" type="presOf" srcId="{97EC501A-F930-4B27-9BAD-0E305FE579DC}" destId="{FE693A1A-EE4F-4975-B6A5-F5206CAF224D}" srcOrd="0" destOrd="0" presId="urn:microsoft.com/office/officeart/2005/8/layout/venn3"/>
    <dgm:cxn modelId="{2CAB4509-57FE-4E09-B966-B503BC39F0DE}" srcId="{A516E7DB-6EB5-44AF-9CC3-D742F9535C58}" destId="{97EC501A-F930-4B27-9BAD-0E305FE579DC}" srcOrd="0" destOrd="0" parTransId="{C9447547-06E3-4862-A4DC-B7B6BBBB54BA}" sibTransId="{42DFDB75-8969-4103-83EA-D4F30D50ABA7}"/>
    <dgm:cxn modelId="{CF77DA74-B088-42F7-BBD3-AA5DBD710AB3}" type="presParOf" srcId="{E76EEF3C-624B-4E26-BE64-00E3E98642F4}" destId="{FE693A1A-EE4F-4975-B6A5-F5206CAF224D}" srcOrd="0" destOrd="0" presId="urn:microsoft.com/office/officeart/2005/8/layout/venn3"/>
    <dgm:cxn modelId="{5B5B59CE-4888-4B20-A14D-D3B549E11684}" type="presParOf" srcId="{E76EEF3C-624B-4E26-BE64-00E3E98642F4}" destId="{1D891AB3-79E3-4568-B82A-29E11B14DAC7}" srcOrd="1" destOrd="0" presId="urn:microsoft.com/office/officeart/2005/8/layout/venn3"/>
    <dgm:cxn modelId="{0806ECBA-902C-4757-BCB1-56EB723EB38D}" type="presParOf" srcId="{E76EEF3C-624B-4E26-BE64-00E3E98642F4}" destId="{E9EAC14D-9E3E-4302-8774-0F13B3F7B6B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3A1A-EE4F-4975-B6A5-F5206CAF224D}">
      <dsp:nvSpPr>
        <dsp:cNvPr id="0" name=""/>
        <dsp:cNvSpPr/>
      </dsp:nvSpPr>
      <dsp:spPr>
        <a:xfrm>
          <a:off x="829515" y="1511"/>
          <a:ext cx="3878414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di </a:t>
          </a:r>
          <a:r>
            <a:rPr lang="en-US" sz="3700" kern="1200" dirty="0" err="1" smtClean="0"/>
            <a:t>literatur</a:t>
          </a:r>
          <a:endParaRPr lang="en-US" sz="3700" kern="1200" dirty="0"/>
        </a:p>
      </dsp:txBody>
      <dsp:txXfrm>
        <a:off x="1397496" y="569492"/>
        <a:ext cx="2742452" cy="2742452"/>
      </dsp:txXfrm>
    </dsp:sp>
    <dsp:sp modelId="{E9EAC14D-9E3E-4302-8774-0F13B3F7B6B9}">
      <dsp:nvSpPr>
        <dsp:cNvPr id="0" name=""/>
        <dsp:cNvSpPr/>
      </dsp:nvSpPr>
      <dsp:spPr>
        <a:xfrm>
          <a:off x="3932247" y="1511"/>
          <a:ext cx="3834549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yang </a:t>
          </a:r>
          <a:r>
            <a:rPr lang="en-US" sz="3700" kern="1200" dirty="0" err="1" smtClean="0"/>
            <a:t>ditemukan</a:t>
          </a:r>
          <a:endParaRPr lang="en-US" sz="3700" kern="1200" dirty="0"/>
        </a:p>
      </dsp:txBody>
      <dsp:txXfrm>
        <a:off x="4493804" y="569492"/>
        <a:ext cx="2711435" cy="2742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671B-E886-41B5-88FD-1F90E8664B4F}" type="datetimeFigureOut">
              <a:rPr lang="en-US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34431-5DA0-4149-A0CD-6387D4613D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81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16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1874-752C-43D3-89E7-1582196B649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charset="0"/>
              </a:rPr>
              <a:t>METODE SELEKSI FITUR BERBASIS PERANGKINGAN BOBOT SECARA MULTI STEP MENGGUNAKAN DEEP LEARNING UNTUK PENCARIAN BIOMARKER PADA DATA MICROARRAY</a:t>
            </a:r>
            <a:br>
              <a:rPr lang="en-US" sz="3200" b="1" dirty="0">
                <a:latin typeface="Times New Roman" charset="0"/>
              </a:rPr>
            </a:br>
            <a:r>
              <a:rPr lang="en-US" sz="3200" b="1" dirty="0" smtClean="0"/>
              <a:t>Progress </a:t>
            </a:r>
            <a:r>
              <a:rPr lang="en-US" sz="3200" b="1" dirty="0"/>
              <a:t>Report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Mukhlis Amien</a:t>
            </a:r>
          </a:p>
        </p:txBody>
      </p:sp>
    </p:spTree>
    <p:extLst>
      <p:ext uri="{BB962C8B-B14F-4D97-AF65-F5344CB8AC3E}">
        <p14:creationId xmlns:p14="http://schemas.microsoft.com/office/powerpoint/2010/main" val="27728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18" y="1665288"/>
            <a:ext cx="54682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44" y="2046288"/>
            <a:ext cx="3301447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2009" y="2781300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 TESIS: Hidden unit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neuron yang paling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perankingan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output </a:t>
            </a:r>
            <a:r>
              <a:rPr lang="en-US" dirty="0" err="1" smtClean="0"/>
              <a:t>sampai</a:t>
            </a:r>
            <a:r>
              <a:rPr lang="en-US" dirty="0" smtClean="0"/>
              <a:t> layer input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x(</a:t>
            </a:r>
            <a:r>
              <a:rPr lang="en-US" dirty="0" err="1" smtClean="0"/>
              <a:t>fitur</a:t>
            </a:r>
            <a:r>
              <a:rPr lang="en-US" dirty="0" smtClean="0"/>
              <a:t> gen) yang paling </a:t>
            </a:r>
            <a:r>
              <a:rPr lang="en-US" dirty="0" err="1" smtClean="0"/>
              <a:t>berpengaruh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794500" y="2489200"/>
            <a:ext cx="279400" cy="3213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444749" y="1397000"/>
            <a:ext cx="2999612" cy="3242113"/>
            <a:chOff x="2444749" y="1397000"/>
            <a:chExt cx="2999612" cy="3242113"/>
          </a:xfrm>
        </p:grpSpPr>
        <p:grpSp>
          <p:nvGrpSpPr>
            <p:cNvPr id="37" name="Group 36"/>
            <p:cNvGrpSpPr/>
            <p:nvPr/>
          </p:nvGrpSpPr>
          <p:grpSpPr>
            <a:xfrm>
              <a:off x="2444749" y="1397000"/>
              <a:ext cx="2977105" cy="3242113"/>
              <a:chOff x="2444750" y="1397000"/>
              <a:chExt cx="3352800" cy="36512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44750" y="28067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6162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16300" y="43688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164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v3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165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v4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226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22700" y="28829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228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h3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16300" y="14732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16400" y="14668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44750" y="429895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44750" y="13970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" name="Straight Connector 2"/>
            <p:cNvCxnSpPr>
              <a:stCxn id="9" idx="0"/>
              <a:endCxn id="12" idx="4"/>
            </p:cNvCxnSpPr>
            <p:nvPr/>
          </p:nvCxnSpPr>
          <p:spPr>
            <a:xfrm flipV="1">
              <a:off x="3222857" y="1994676"/>
              <a:ext cx="349584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4"/>
            </p:cNvCxnSpPr>
            <p:nvPr/>
          </p:nvCxnSpPr>
          <p:spPr>
            <a:xfrm flipH="1" flipV="1">
              <a:off x="3572441" y="1994676"/>
              <a:ext cx="360861" cy="72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0"/>
              <a:endCxn id="12" idx="4"/>
            </p:cNvCxnSpPr>
            <p:nvPr/>
          </p:nvCxnSpPr>
          <p:spPr>
            <a:xfrm flipH="1" flipV="1">
              <a:off x="3572441" y="1994676"/>
              <a:ext cx="1071307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0"/>
              <a:endCxn id="13" idx="4"/>
            </p:cNvCxnSpPr>
            <p:nvPr/>
          </p:nvCxnSpPr>
          <p:spPr>
            <a:xfrm flipV="1">
              <a:off x="3222857" y="1989038"/>
              <a:ext cx="1060030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0"/>
              <a:endCxn id="13" idx="4"/>
            </p:cNvCxnSpPr>
            <p:nvPr/>
          </p:nvCxnSpPr>
          <p:spPr>
            <a:xfrm flipV="1">
              <a:off x="3933302" y="1989038"/>
              <a:ext cx="349585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0"/>
              <a:endCxn id="13" idx="4"/>
            </p:cNvCxnSpPr>
            <p:nvPr/>
          </p:nvCxnSpPr>
          <p:spPr>
            <a:xfrm flipH="1" flipV="1">
              <a:off x="4282887" y="1989038"/>
              <a:ext cx="360861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0"/>
              <a:endCxn id="9" idx="4"/>
            </p:cNvCxnSpPr>
            <p:nvPr/>
          </p:nvCxnSpPr>
          <p:spPr>
            <a:xfrm flipV="1">
              <a:off x="2861995" y="3252052"/>
              <a:ext cx="360862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0"/>
              <a:endCxn id="10" idx="4"/>
            </p:cNvCxnSpPr>
            <p:nvPr/>
          </p:nvCxnSpPr>
          <p:spPr>
            <a:xfrm flipV="1">
              <a:off x="2861995" y="3246414"/>
              <a:ext cx="1071307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" idx="0"/>
              <a:endCxn id="11" idx="4"/>
            </p:cNvCxnSpPr>
            <p:nvPr/>
          </p:nvCxnSpPr>
          <p:spPr>
            <a:xfrm flipV="1">
              <a:off x="2861995" y="3252052"/>
              <a:ext cx="1781753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" idx="0"/>
              <a:endCxn id="9" idx="4"/>
            </p:cNvCxnSpPr>
            <p:nvPr/>
          </p:nvCxnSpPr>
          <p:spPr>
            <a:xfrm flipH="1" flipV="1">
              <a:off x="3222857" y="3252052"/>
              <a:ext cx="349584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" idx="0"/>
              <a:endCxn id="10" idx="4"/>
            </p:cNvCxnSpPr>
            <p:nvPr/>
          </p:nvCxnSpPr>
          <p:spPr>
            <a:xfrm flipV="1">
              <a:off x="3572441" y="3246414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" idx="0"/>
              <a:endCxn id="11" idx="4"/>
            </p:cNvCxnSpPr>
            <p:nvPr/>
          </p:nvCxnSpPr>
          <p:spPr>
            <a:xfrm flipV="1">
              <a:off x="3572441" y="3252052"/>
              <a:ext cx="1071307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" idx="0"/>
              <a:endCxn id="9" idx="4"/>
            </p:cNvCxnSpPr>
            <p:nvPr/>
          </p:nvCxnSpPr>
          <p:spPr>
            <a:xfrm flipH="1" flipV="1">
              <a:off x="3222857" y="3252052"/>
              <a:ext cx="1060030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" idx="0"/>
              <a:endCxn id="10" idx="4"/>
            </p:cNvCxnSpPr>
            <p:nvPr/>
          </p:nvCxnSpPr>
          <p:spPr>
            <a:xfrm flipH="1" flipV="1">
              <a:off x="3933302" y="3246414"/>
              <a:ext cx="349585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" idx="0"/>
              <a:endCxn id="11" idx="4"/>
            </p:cNvCxnSpPr>
            <p:nvPr/>
          </p:nvCxnSpPr>
          <p:spPr>
            <a:xfrm flipV="1">
              <a:off x="4282887" y="3252052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" idx="0"/>
              <a:endCxn id="9" idx="4"/>
            </p:cNvCxnSpPr>
            <p:nvPr/>
          </p:nvCxnSpPr>
          <p:spPr>
            <a:xfrm flipH="1" flipV="1">
              <a:off x="3222857" y="3252052"/>
              <a:ext cx="1770475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" idx="0"/>
              <a:endCxn id="10" idx="4"/>
            </p:cNvCxnSpPr>
            <p:nvPr/>
          </p:nvCxnSpPr>
          <p:spPr>
            <a:xfrm flipH="1" flipV="1">
              <a:off x="3933302" y="3246414"/>
              <a:ext cx="1060030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" idx="0"/>
              <a:endCxn id="11" idx="4"/>
            </p:cNvCxnSpPr>
            <p:nvPr/>
          </p:nvCxnSpPr>
          <p:spPr>
            <a:xfrm flipH="1" flipV="1">
              <a:off x="4643748" y="3252052"/>
              <a:ext cx="349584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13421" y="3485028"/>
                  <a:ext cx="530940" cy="378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421" y="3485028"/>
                  <a:ext cx="530940" cy="3781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730053" y="2163920"/>
                  <a:ext cx="530940" cy="378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053" y="2163920"/>
                  <a:ext cx="530940" cy="3781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6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744797" y="1513589"/>
            <a:ext cx="4570904" cy="312552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wn Arrow Callout 224"/>
          <p:cNvSpPr/>
          <p:nvPr/>
        </p:nvSpPr>
        <p:spPr>
          <a:xfrm>
            <a:off x="6223000" y="3957905"/>
            <a:ext cx="508000" cy="2269365"/>
          </a:xfrm>
          <a:prstGeom prst="downArrowCallout">
            <a:avLst>
              <a:gd name="adj1" fmla="val 25000"/>
              <a:gd name="adj2" fmla="val 25000"/>
              <a:gd name="adj3" fmla="val 52500"/>
              <a:gd name="adj4" fmla="val 72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965043" y="3957905"/>
            <a:ext cx="408214" cy="1689839"/>
            <a:chOff x="6939643" y="3141999"/>
            <a:chExt cx="408214" cy="1689839"/>
          </a:xfrm>
        </p:grpSpPr>
        <p:sp>
          <p:nvSpPr>
            <p:cNvPr id="220" name="&quot;No&quot; Symbol 219"/>
            <p:cNvSpPr/>
            <p:nvPr/>
          </p:nvSpPr>
          <p:spPr>
            <a:xfrm>
              <a:off x="6939643" y="3141999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&quot;No&quot; Symbol 220"/>
            <p:cNvSpPr/>
            <p:nvPr/>
          </p:nvSpPr>
          <p:spPr>
            <a:xfrm>
              <a:off x="6939643" y="3559305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&quot;No&quot; Symbol 221"/>
            <p:cNvSpPr/>
            <p:nvPr/>
          </p:nvSpPr>
          <p:spPr>
            <a:xfrm>
              <a:off x="6939643" y="3967540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&quot;No&quot; Symbol 222"/>
            <p:cNvSpPr/>
            <p:nvPr/>
          </p:nvSpPr>
          <p:spPr>
            <a:xfrm>
              <a:off x="6939643" y="4423624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443537" y="1377501"/>
            <a:ext cx="44069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73494" y="1541312"/>
            <a:ext cx="2999612" cy="3242113"/>
            <a:chOff x="113094" y="1054100"/>
            <a:chExt cx="2999612" cy="3242113"/>
          </a:xfrm>
        </p:grpSpPr>
        <p:grpSp>
          <p:nvGrpSpPr>
            <p:cNvPr id="7" name="Group 6"/>
            <p:cNvGrpSpPr/>
            <p:nvPr/>
          </p:nvGrpSpPr>
          <p:grpSpPr>
            <a:xfrm>
              <a:off x="113094" y="1054100"/>
              <a:ext cx="2999612" cy="3242113"/>
              <a:chOff x="2444749" y="1397000"/>
              <a:chExt cx="2999612" cy="32421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44749" y="1397000"/>
                <a:ext cx="2977105" cy="3242113"/>
                <a:chOff x="2444750" y="1397000"/>
                <a:chExt cx="3352800" cy="365125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444750" y="28067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162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v1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16300" y="43688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v2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2164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v3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0165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v4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0226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h1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822700" y="28829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h2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6228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h3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416300" y="14732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i1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216400" y="14668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i2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444750" y="429895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444750" y="13970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cxnSp>
            <p:nvCxnSpPr>
              <p:cNvPr id="9" name="Straight Connector 8"/>
              <p:cNvCxnSpPr>
                <a:stCxn id="36" idx="0"/>
                <a:endCxn id="39" idx="4"/>
              </p:cNvCxnSpPr>
              <p:nvPr/>
            </p:nvCxnSpPr>
            <p:spPr>
              <a:xfrm flipV="1">
                <a:off x="3222857" y="1994676"/>
                <a:ext cx="349584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37" idx="0"/>
                <a:endCxn id="39" idx="4"/>
              </p:cNvCxnSpPr>
              <p:nvPr/>
            </p:nvCxnSpPr>
            <p:spPr>
              <a:xfrm flipH="1" flipV="1">
                <a:off x="3572441" y="1994676"/>
                <a:ext cx="360861" cy="721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8" idx="0"/>
                <a:endCxn id="39" idx="4"/>
              </p:cNvCxnSpPr>
              <p:nvPr/>
            </p:nvCxnSpPr>
            <p:spPr>
              <a:xfrm flipH="1" flipV="1">
                <a:off x="3572441" y="1994676"/>
                <a:ext cx="1071307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36" idx="0"/>
                <a:endCxn id="40" idx="4"/>
              </p:cNvCxnSpPr>
              <p:nvPr/>
            </p:nvCxnSpPr>
            <p:spPr>
              <a:xfrm flipV="1">
                <a:off x="3222857" y="1989038"/>
                <a:ext cx="1060030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37" idx="0"/>
                <a:endCxn id="40" idx="4"/>
              </p:cNvCxnSpPr>
              <p:nvPr/>
            </p:nvCxnSpPr>
            <p:spPr>
              <a:xfrm flipV="1">
                <a:off x="3933302" y="1989038"/>
                <a:ext cx="349585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8" idx="0"/>
                <a:endCxn id="40" idx="4"/>
              </p:cNvCxnSpPr>
              <p:nvPr/>
            </p:nvCxnSpPr>
            <p:spPr>
              <a:xfrm flipH="1" flipV="1">
                <a:off x="4282887" y="1989038"/>
                <a:ext cx="360861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2" idx="0"/>
                <a:endCxn id="36" idx="4"/>
              </p:cNvCxnSpPr>
              <p:nvPr/>
            </p:nvCxnSpPr>
            <p:spPr>
              <a:xfrm flipV="1">
                <a:off x="2861995" y="3252052"/>
                <a:ext cx="360862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2" idx="0"/>
                <a:endCxn id="37" idx="4"/>
              </p:cNvCxnSpPr>
              <p:nvPr/>
            </p:nvCxnSpPr>
            <p:spPr>
              <a:xfrm flipV="1">
                <a:off x="2861995" y="3246414"/>
                <a:ext cx="1071307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2" idx="0"/>
                <a:endCxn id="38" idx="4"/>
              </p:cNvCxnSpPr>
              <p:nvPr/>
            </p:nvCxnSpPr>
            <p:spPr>
              <a:xfrm flipV="1">
                <a:off x="2861995" y="3252052"/>
                <a:ext cx="1781753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3" idx="0"/>
                <a:endCxn id="36" idx="4"/>
              </p:cNvCxnSpPr>
              <p:nvPr/>
            </p:nvCxnSpPr>
            <p:spPr>
              <a:xfrm flipH="1" flipV="1">
                <a:off x="3222857" y="3252052"/>
                <a:ext cx="349584" cy="7837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0"/>
                <a:endCxn id="37" idx="4"/>
              </p:cNvCxnSpPr>
              <p:nvPr/>
            </p:nvCxnSpPr>
            <p:spPr>
              <a:xfrm flipV="1">
                <a:off x="3572441" y="3246414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3" idx="0"/>
                <a:endCxn id="38" idx="4"/>
              </p:cNvCxnSpPr>
              <p:nvPr/>
            </p:nvCxnSpPr>
            <p:spPr>
              <a:xfrm flipV="1">
                <a:off x="3572441" y="3252052"/>
                <a:ext cx="1071307" cy="783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4" idx="0"/>
                <a:endCxn id="36" idx="4"/>
              </p:cNvCxnSpPr>
              <p:nvPr/>
            </p:nvCxnSpPr>
            <p:spPr>
              <a:xfrm flipH="1" flipV="1">
                <a:off x="3222857" y="3252052"/>
                <a:ext cx="1060030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4" idx="0"/>
                <a:endCxn id="37" idx="4"/>
              </p:cNvCxnSpPr>
              <p:nvPr/>
            </p:nvCxnSpPr>
            <p:spPr>
              <a:xfrm flipH="1" flipV="1">
                <a:off x="3933302" y="3246414"/>
                <a:ext cx="349585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34" idx="0"/>
                <a:endCxn id="38" idx="4"/>
              </p:cNvCxnSpPr>
              <p:nvPr/>
            </p:nvCxnSpPr>
            <p:spPr>
              <a:xfrm flipV="1">
                <a:off x="4282887" y="3252052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5" idx="0"/>
                <a:endCxn id="36" idx="4"/>
              </p:cNvCxnSpPr>
              <p:nvPr/>
            </p:nvCxnSpPr>
            <p:spPr>
              <a:xfrm flipH="1" flipV="1">
                <a:off x="3222857" y="3252052"/>
                <a:ext cx="1770475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5" idx="0"/>
                <a:endCxn id="37" idx="4"/>
              </p:cNvCxnSpPr>
              <p:nvPr/>
            </p:nvCxnSpPr>
            <p:spPr>
              <a:xfrm flipH="1" flipV="1">
                <a:off x="3933302" y="3246414"/>
                <a:ext cx="1060030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5" idx="0"/>
                <a:endCxn id="38" idx="4"/>
              </p:cNvCxnSpPr>
              <p:nvPr/>
            </p:nvCxnSpPr>
            <p:spPr>
              <a:xfrm flipH="1" flipV="1">
                <a:off x="4643748" y="3252052"/>
                <a:ext cx="349584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Multiply 1"/>
            <p:cNvSpPr/>
            <p:nvPr/>
          </p:nvSpPr>
          <p:spPr>
            <a:xfrm>
              <a:off x="668482" y="2450947"/>
              <a:ext cx="445438" cy="3807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22265"/>
          <a:stretch/>
        </p:blipFill>
        <p:spPr>
          <a:xfrm>
            <a:off x="4419753" y="974271"/>
            <a:ext cx="6454622" cy="4849769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4419600" y="6321745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Ranking v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biomarker</a:t>
            </a:r>
            <a:endParaRPr lang="en-US" dirty="0"/>
          </a:p>
        </p:txBody>
      </p:sp>
      <p:sp>
        <p:nvSpPr>
          <p:cNvPr id="227" name="Title 1"/>
          <p:cNvSpPr>
            <a:spLocks noGrp="1"/>
          </p:cNvSpPr>
          <p:nvPr>
            <p:ph type="title"/>
          </p:nvPr>
        </p:nvSpPr>
        <p:spPr>
          <a:xfrm>
            <a:off x="430670" y="380048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EVALUASI HASIL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245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Callout 6"/>
          <p:cNvSpPr/>
          <p:nvPr/>
        </p:nvSpPr>
        <p:spPr>
          <a:xfrm>
            <a:off x="4119544" y="2160588"/>
            <a:ext cx="1712248" cy="1028700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% </a:t>
            </a:r>
            <a:r>
              <a:rPr lang="en-US" dirty="0" err="1" smtClean="0"/>
              <a:t>Kesesuaian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10692" r="56875" b="11039"/>
          <a:stretch/>
        </p:blipFill>
        <p:spPr bwMode="auto">
          <a:xfrm>
            <a:off x="1246172" y="1880754"/>
            <a:ext cx="1947554" cy="134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own Arrow 2"/>
          <p:cNvSpPr/>
          <p:nvPr/>
        </p:nvSpPr>
        <p:spPr>
          <a:xfrm>
            <a:off x="2004455" y="3365170"/>
            <a:ext cx="296884" cy="27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42554" y="3714570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Sedikit sampel Pasien, </a:t>
            </a:r>
            <a:r>
              <a:rPr lang="en-US" dirty="0" err="1" smtClean="0"/>
              <a:t>tapi</a:t>
            </a:r>
            <a:r>
              <a:rPr lang="en-US" dirty="0" smtClean="0"/>
              <a:t> ribuan ekspresi gen yang didapat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6" y="1792288"/>
            <a:ext cx="2866345" cy="23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>
            <a:off x="6469578" y="3638302"/>
            <a:ext cx="843148" cy="30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403338" y="3328347"/>
            <a:ext cx="258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Sebagian besar data adalah gen yang tidak relevan</a:t>
            </a:r>
            <a:endParaRPr lang="id-ID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3834" y="190500"/>
            <a:ext cx="8596668" cy="1320800"/>
          </a:xfrm>
        </p:spPr>
        <p:txBody>
          <a:bodyPr/>
          <a:lstStyle/>
          <a:p>
            <a:r>
              <a:rPr lang="en-US" dirty="0" smtClean="0"/>
              <a:t>DATA EKSPRESI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: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/>
              <a:t>. [http://</a:t>
            </a:r>
            <a:r>
              <a:rPr lang="en-US" dirty="0" smtClean="0"/>
              <a:t>www.biomarker.co.uk/whatisabiomarkers.html]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mendiagnosa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50 </a:t>
            </a:r>
            <a:r>
              <a:rPr lang="en-US" dirty="0" err="1" smtClean="0"/>
              <a:t>ekspresi</a:t>
            </a:r>
            <a:r>
              <a:rPr lang="en-US" dirty="0" smtClean="0"/>
              <a:t> gen </a:t>
            </a:r>
            <a:r>
              <a:rPr lang="en-US" dirty="0" err="1"/>
              <a:t>saja</a:t>
            </a:r>
            <a:r>
              <a:rPr lang="en-US" dirty="0"/>
              <a:t>. Gen yang paling </a:t>
            </a:r>
            <a:r>
              <a:rPr lang="en-US" dirty="0" err="1"/>
              <a:t>informatif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Biomarker</a:t>
            </a:r>
            <a:r>
              <a:rPr lang="en-US" dirty="0"/>
              <a:t> (Bing, 2006).</a:t>
            </a:r>
          </a:p>
        </p:txBody>
      </p:sp>
    </p:spTree>
    <p:extLst>
      <p:ext uri="{BB962C8B-B14F-4D97-AF65-F5344CB8AC3E}">
        <p14:creationId xmlns:p14="http://schemas.microsoft.com/office/powerpoint/2010/main" val="20916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0662" y="1462088"/>
            <a:ext cx="7164738" cy="4138611"/>
            <a:chOff x="2744788" y="3521076"/>
            <a:chExt cx="5738812" cy="33210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213" y="3521076"/>
              <a:ext cx="3862387" cy="3321044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470401" y="3683000"/>
              <a:ext cx="1384300" cy="139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4788" y="3521076"/>
              <a:ext cx="17256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Strategi</a:t>
              </a:r>
              <a:r>
                <a:rPr lang="en-US" dirty="0" smtClean="0"/>
                <a:t> </a:t>
              </a:r>
              <a:r>
                <a:rPr lang="en-US" dirty="0" err="1" smtClean="0"/>
                <a:t>untuk</a:t>
              </a:r>
              <a:r>
                <a:rPr lang="en-US" dirty="0" smtClean="0"/>
                <a:t> </a:t>
              </a:r>
              <a:r>
                <a:rPr lang="en-US" dirty="0" err="1" smtClean="0"/>
                <a:t>mendapatkan</a:t>
              </a:r>
              <a:r>
                <a:rPr lang="en-US" dirty="0" smtClean="0"/>
                <a:t> biomarker </a:t>
              </a:r>
              <a:r>
                <a:rPr lang="en-US" dirty="0" err="1" smtClean="0"/>
                <a:t>pada</a:t>
              </a:r>
              <a:r>
                <a:rPr lang="en-US" dirty="0" smtClean="0"/>
                <a:t> </a:t>
              </a:r>
              <a:r>
                <a:rPr lang="en-US" dirty="0" err="1" smtClean="0"/>
                <a:t>tesis</a:t>
              </a:r>
              <a:r>
                <a:rPr lang="en-US" dirty="0" smtClean="0"/>
                <a:t> </a:t>
              </a:r>
              <a:r>
                <a:rPr lang="en-US" dirty="0" err="1" smtClean="0"/>
                <a:t>ini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7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MOTIVASI PENGGUNAAN DEEP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6551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4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0CFB9B-4BBB-4A44-A888-DB85B65FA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81F607-03C8-46FA-A0EE-AB342F322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B4FC58-1753-4172-957E-87910F4F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62ED2-BC44-4D9E-9B2D-24A12C402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F2EE1E-028D-49F5-87C3-4C2B7DE86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69F498-9485-4F6E-9455-CED674976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D67168-AF22-4C2D-AB9C-E4DADCA82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AD2CD3-8DE1-4609-8F6D-805E8C74E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407BED-7FDD-42F2-A518-97470582E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27868" y="1308100"/>
            <a:ext cx="2895600" cy="5143500"/>
            <a:chOff x="4787900" y="304800"/>
            <a:chExt cx="2895600" cy="5670550"/>
          </a:xfrm>
        </p:grpSpPr>
        <p:sp>
          <p:nvSpPr>
            <p:cNvPr id="8" name="Rectangle 7"/>
            <p:cNvSpPr/>
            <p:nvPr/>
          </p:nvSpPr>
          <p:spPr>
            <a:xfrm>
              <a:off x="4787900" y="3048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Pengumpulan</a:t>
              </a:r>
              <a:r>
                <a:rPr lang="en-US" dirty="0"/>
                <a:t> Data Dan </a:t>
              </a:r>
              <a:r>
                <a:rPr lang="en-US" dirty="0" err="1"/>
                <a:t>Pengolahan</a:t>
              </a:r>
              <a:r>
                <a:rPr lang="en-US" dirty="0"/>
                <a:t> </a:t>
              </a:r>
              <a:r>
                <a:rPr lang="en-US" dirty="0" err="1"/>
                <a:t>Awal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87900" y="18859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Merancang</a:t>
              </a:r>
              <a:r>
                <a:rPr lang="en-US" dirty="0"/>
                <a:t> Algoritma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7900" y="34671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Evaluasi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7900" y="50482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Visualisasi</a:t>
              </a:r>
              <a:endParaRPr lang="en-US" dirty="0"/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7213600" y="2349500"/>
              <a:ext cx="469900" cy="15811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740400" y="13557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740400" y="293687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740400" y="45180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Pengumpulan dan Pemrosesan Awal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301131"/>
              </p:ext>
            </p:extLst>
          </p:nvPr>
        </p:nvGraphicFramePr>
        <p:xfrm>
          <a:off x="1312334" y="16906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9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PENELITIAN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75708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Callout 5"/>
          <p:cNvSpPr/>
          <p:nvPr/>
        </p:nvSpPr>
        <p:spPr>
          <a:xfrm>
            <a:off x="2870200" y="4979987"/>
            <a:ext cx="3022600" cy="9271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LAYER-WISE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849" y="1562100"/>
            <a:ext cx="5155638" cy="38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4500" y="6026705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2548</TotalTime>
  <Words>274</Words>
  <Application>Microsoft Office PowerPoint</Application>
  <PresentationFormat>Widescreen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METODE SELEKSI FITUR BERBASIS PERANGKINGAN BOBOT SECARA MULTI STEP MENGGUNAKAN DEEP LEARNING UNTUK PENCARIAN BIOMARKER PADA DATA MICROARRAY Progress Report 1</vt:lpstr>
      <vt:lpstr>DATA EKSPRESI GEN</vt:lpstr>
      <vt:lpstr>BIOMARKER</vt:lpstr>
      <vt:lpstr>PowerPoint Presentation</vt:lpstr>
      <vt:lpstr>MOTIVASI PENGGUNAAN DEEP LEARNING</vt:lpstr>
      <vt:lpstr>Overview Penelitian</vt:lpstr>
      <vt:lpstr>Pengumpulan dan Pemrosesan Awal Data</vt:lpstr>
      <vt:lpstr>FLOWCHART PENELITIAN</vt:lpstr>
      <vt:lpstr>UNSUPERVISED LAYER-WISE TRAINING</vt:lpstr>
      <vt:lpstr>PowerPoint Presentation</vt:lpstr>
      <vt:lpstr>Multi Step Ranking</vt:lpstr>
      <vt:lpstr>Multi Step Ranking</vt:lpstr>
      <vt:lpstr>Multi Step Ranking</vt:lpstr>
      <vt:lpstr>EVALUASI HASIL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Mukhlis Amien</dc:creator>
  <cp:lastModifiedBy>Mukhlis Amien</cp:lastModifiedBy>
  <cp:revision>37</cp:revision>
  <dcterms:created xsi:type="dcterms:W3CDTF">2016-01-14T23:14:25Z</dcterms:created>
  <dcterms:modified xsi:type="dcterms:W3CDTF">2016-04-13T14:34:43Z</dcterms:modified>
</cp:coreProperties>
</file>