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2"/>
  </p:sldMasterIdLst>
  <p:notesMasterIdLst>
    <p:notesMasterId r:id="rId10"/>
  </p:notesMasterIdLst>
  <p:sldIdLst>
    <p:sldId id="256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8815D-AAE9-4449-8F91-C148BA558E7A}" v="269" dt="2023-12-03T02:24:36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6" autoAdjust="0"/>
  </p:normalViewPr>
  <p:slideViewPr>
    <p:cSldViewPr snapToGrid="0">
      <p:cViewPr varScale="1">
        <p:scale>
          <a:sx n="58" d="100"/>
          <a:sy n="58" d="100"/>
        </p:scale>
        <p:origin x="30" y="693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, Neisa Elizabeth" userId="39aa059a-8836-451e-b72d-027db2a6ce1a" providerId="ADAL" clId="{553DAE1E-EF5D-4E57-AB62-69CE19A6D05C}"/>
    <pc:docChg chg="undo custSel modSld sldOrd modMainMaster modShowInfo">
      <pc:chgData name="Mathew, Neisa Elizabeth" userId="39aa059a-8836-451e-b72d-027db2a6ce1a" providerId="ADAL" clId="{553DAE1E-EF5D-4E57-AB62-69CE19A6D05C}" dt="2023-10-06T04:25:29.041" v="323"/>
      <pc:docMkLst>
        <pc:docMk/>
      </pc:docMkLst>
      <pc:sldChg chg="modSp mod ord modTransition setBg modAnim">
        <pc:chgData name="Mathew, Neisa Elizabeth" userId="39aa059a-8836-451e-b72d-027db2a6ce1a" providerId="ADAL" clId="{553DAE1E-EF5D-4E57-AB62-69CE19A6D05C}" dt="2023-10-06T04:25:16.448" v="317"/>
        <pc:sldMkLst>
          <pc:docMk/>
          <pc:sldMk cId="1619895468" sldId="256"/>
        </pc:sldMkLst>
        <pc:picChg chg="mod">
          <ac:chgData name="Mathew, Neisa Elizabeth" userId="39aa059a-8836-451e-b72d-027db2a6ce1a" providerId="ADAL" clId="{553DAE1E-EF5D-4E57-AB62-69CE19A6D05C}" dt="2023-10-06T00:16:22.548" v="4" actId="1076"/>
          <ac:picMkLst>
            <pc:docMk/>
            <pc:sldMk cId="1619895468" sldId="256"/>
            <ac:picMk id="7" creationId="{2C4D2B86-A546-4016-B438-E855A4582118}"/>
          </ac:picMkLst>
        </pc:picChg>
        <pc:picChg chg="mod">
          <ac:chgData name="Mathew, Neisa Elizabeth" userId="39aa059a-8836-451e-b72d-027db2a6ce1a" providerId="ADAL" clId="{553DAE1E-EF5D-4E57-AB62-69CE19A6D05C}" dt="2023-10-06T00:20:14.707" v="33" actId="1076"/>
          <ac:picMkLst>
            <pc:docMk/>
            <pc:sldMk cId="1619895468" sldId="256"/>
            <ac:picMk id="11" creationId="{AA56CCA6-667C-4F42-B12B-3B3978309772}"/>
          </ac:picMkLst>
        </pc:picChg>
      </pc:sldChg>
      <pc:sldChg chg="modTransition">
        <pc:chgData name="Mathew, Neisa Elizabeth" userId="39aa059a-8836-451e-b72d-027db2a6ce1a" providerId="ADAL" clId="{553DAE1E-EF5D-4E57-AB62-69CE19A6D05C}" dt="2023-10-06T04:25:18.626" v="318"/>
        <pc:sldMkLst>
          <pc:docMk/>
          <pc:sldMk cId="2589243847" sldId="257"/>
        </pc:sldMkLst>
      </pc:sldChg>
      <pc:sldChg chg="addSp delSp modSp mod modTransition setBg setClrOvrMap">
        <pc:chgData name="Mathew, Neisa Elizabeth" userId="39aa059a-8836-451e-b72d-027db2a6ce1a" providerId="ADAL" clId="{553DAE1E-EF5D-4E57-AB62-69CE19A6D05C}" dt="2023-10-06T04:25:22.652" v="320"/>
        <pc:sldMkLst>
          <pc:docMk/>
          <pc:sldMk cId="1944189163" sldId="259"/>
        </pc:sldMkLst>
        <pc:spChg chg="mod">
          <ac:chgData name="Mathew, Neisa Elizabeth" userId="39aa059a-8836-451e-b72d-027db2a6ce1a" providerId="ADAL" clId="{553DAE1E-EF5D-4E57-AB62-69CE19A6D05C}" dt="2023-10-06T02:53:02.640" v="43" actId="26606"/>
          <ac:spMkLst>
            <pc:docMk/>
            <pc:sldMk cId="1944189163" sldId="259"/>
            <ac:spMk id="2" creationId="{A980481D-3C04-438F-B83E-6CA103276E03}"/>
          </ac:spMkLst>
        </pc:spChg>
        <pc:spChg chg="mod">
          <ac:chgData name="Mathew, Neisa Elizabeth" userId="39aa059a-8836-451e-b72d-027db2a6ce1a" providerId="ADAL" clId="{553DAE1E-EF5D-4E57-AB62-69CE19A6D05C}" dt="2023-10-06T02:53:02.640" v="43" actId="26606"/>
          <ac:spMkLst>
            <pc:docMk/>
            <pc:sldMk cId="1944189163" sldId="259"/>
            <ac:spMk id="3" creationId="{29D7E011-478B-462B-B757-876E6F6C00FD}"/>
          </ac:spMkLst>
        </pc:spChg>
        <pc:spChg chg="add">
          <ac:chgData name="Mathew, Neisa Elizabeth" userId="39aa059a-8836-451e-b72d-027db2a6ce1a" providerId="ADAL" clId="{553DAE1E-EF5D-4E57-AB62-69CE19A6D05C}" dt="2023-10-06T02:53:02.640" v="43" actId="26606"/>
          <ac:spMkLst>
            <pc:docMk/>
            <pc:sldMk cId="1944189163" sldId="259"/>
            <ac:spMk id="14" creationId="{F0023454-C8F8-4D6E-8537-CCFD0CA394B8}"/>
          </ac:spMkLst>
        </pc:spChg>
        <pc:spChg chg="add">
          <ac:chgData name="Mathew, Neisa Elizabeth" userId="39aa059a-8836-451e-b72d-027db2a6ce1a" providerId="ADAL" clId="{553DAE1E-EF5D-4E57-AB62-69CE19A6D05C}" dt="2023-10-06T02:53:02.640" v="43" actId="26606"/>
          <ac:spMkLst>
            <pc:docMk/>
            <pc:sldMk cId="1944189163" sldId="259"/>
            <ac:spMk id="16" creationId="{7E074050-0E37-4F72-95BE-2439FAD04BCF}"/>
          </ac:spMkLst>
        </pc:spChg>
        <pc:picChg chg="add del mod">
          <ac:chgData name="Mathew, Neisa Elizabeth" userId="39aa059a-8836-451e-b72d-027db2a6ce1a" providerId="ADAL" clId="{553DAE1E-EF5D-4E57-AB62-69CE19A6D05C}" dt="2023-10-06T02:51:55.090" v="41" actId="478"/>
          <ac:picMkLst>
            <pc:docMk/>
            <pc:sldMk cId="1944189163" sldId="259"/>
            <ac:picMk id="5" creationId="{3C4877B8-C8ED-5ACE-A435-45584BD5E474}"/>
          </ac:picMkLst>
        </pc:picChg>
        <pc:picChg chg="add mod ord">
          <ac:chgData name="Mathew, Neisa Elizabeth" userId="39aa059a-8836-451e-b72d-027db2a6ce1a" providerId="ADAL" clId="{553DAE1E-EF5D-4E57-AB62-69CE19A6D05C}" dt="2023-10-06T03:03:41.036" v="267" actId="207"/>
          <ac:picMkLst>
            <pc:docMk/>
            <pc:sldMk cId="1944189163" sldId="259"/>
            <ac:picMk id="7" creationId="{B48AA972-B002-FA8D-5D1A-BA0337B3B12C}"/>
          </ac:picMkLst>
        </pc:picChg>
        <pc:cxnChg chg="add">
          <ac:chgData name="Mathew, Neisa Elizabeth" userId="39aa059a-8836-451e-b72d-027db2a6ce1a" providerId="ADAL" clId="{553DAE1E-EF5D-4E57-AB62-69CE19A6D05C}" dt="2023-10-06T02:53:02.640" v="43" actId="26606"/>
          <ac:cxnSpMkLst>
            <pc:docMk/>
            <pc:sldMk cId="1944189163" sldId="259"/>
            <ac:cxnSpMk id="12" creationId="{83477320-2176-43A7-964D-F98AFECB20F7}"/>
          </ac:cxnSpMkLst>
        </pc:cxnChg>
      </pc:sldChg>
      <pc:sldChg chg="modTransition setBg">
        <pc:chgData name="Mathew, Neisa Elizabeth" userId="39aa059a-8836-451e-b72d-027db2a6ce1a" providerId="ADAL" clId="{553DAE1E-EF5D-4E57-AB62-69CE19A6D05C}" dt="2023-10-06T04:25:24.899" v="321"/>
        <pc:sldMkLst>
          <pc:docMk/>
          <pc:sldMk cId="3820125129" sldId="260"/>
        </pc:sldMkLst>
      </pc:sldChg>
      <pc:sldChg chg="addSp delSp modSp mod modTransition setBg">
        <pc:chgData name="Mathew, Neisa Elizabeth" userId="39aa059a-8836-451e-b72d-027db2a6ce1a" providerId="ADAL" clId="{553DAE1E-EF5D-4E57-AB62-69CE19A6D05C}" dt="2023-10-06T04:25:27.043" v="322"/>
        <pc:sldMkLst>
          <pc:docMk/>
          <pc:sldMk cId="2877947765" sldId="261"/>
        </pc:sldMkLst>
        <pc:spChg chg="mod">
          <ac:chgData name="Mathew, Neisa Elizabeth" userId="39aa059a-8836-451e-b72d-027db2a6ce1a" providerId="ADAL" clId="{553DAE1E-EF5D-4E57-AB62-69CE19A6D05C}" dt="2023-10-06T03:12:21.136" v="277" actId="1076"/>
          <ac:spMkLst>
            <pc:docMk/>
            <pc:sldMk cId="2877947765" sldId="261"/>
            <ac:spMk id="3" creationId="{D63F1A05-5BAD-4C87-9922-05AF3A687FEA}"/>
          </ac:spMkLst>
        </pc:spChg>
        <pc:spChg chg="add del mod">
          <ac:chgData name="Mathew, Neisa Elizabeth" userId="39aa059a-8836-451e-b72d-027db2a6ce1a" providerId="ADAL" clId="{553DAE1E-EF5D-4E57-AB62-69CE19A6D05C}" dt="2023-10-06T03:07:46.299" v="271" actId="478"/>
          <ac:spMkLst>
            <pc:docMk/>
            <pc:sldMk cId="2877947765" sldId="261"/>
            <ac:spMk id="5" creationId="{A80C8AB1-C323-34E9-0C20-99A1F1C807AD}"/>
          </ac:spMkLst>
        </pc:spChg>
        <pc:spChg chg="add mod">
          <ac:chgData name="Mathew, Neisa Elizabeth" userId="39aa059a-8836-451e-b72d-027db2a6ce1a" providerId="ADAL" clId="{553DAE1E-EF5D-4E57-AB62-69CE19A6D05C}" dt="2023-10-06T03:14:18.670" v="280" actId="1076"/>
          <ac:spMkLst>
            <pc:docMk/>
            <pc:sldMk cId="2877947765" sldId="261"/>
            <ac:spMk id="6" creationId="{FB662388-3450-38F2-833C-3154A294AE16}"/>
          </ac:spMkLst>
        </pc:spChg>
      </pc:sldChg>
      <pc:sldChg chg="modTransition">
        <pc:chgData name="Mathew, Neisa Elizabeth" userId="39aa059a-8836-451e-b72d-027db2a6ce1a" providerId="ADAL" clId="{553DAE1E-EF5D-4E57-AB62-69CE19A6D05C}" dt="2023-10-06T04:25:20.414" v="319"/>
        <pc:sldMkLst>
          <pc:docMk/>
          <pc:sldMk cId="2435465751" sldId="262"/>
        </pc:sldMkLst>
      </pc:sldChg>
      <pc:sldChg chg="modTransition setBg">
        <pc:chgData name="Mathew, Neisa Elizabeth" userId="39aa059a-8836-451e-b72d-027db2a6ce1a" providerId="ADAL" clId="{553DAE1E-EF5D-4E57-AB62-69CE19A6D05C}" dt="2023-10-06T04:25:29.041" v="323"/>
        <pc:sldMkLst>
          <pc:docMk/>
          <pc:sldMk cId="3625127884" sldId="263"/>
        </pc:sldMkLst>
      </pc:sldChg>
      <pc:sldMasterChg chg="setBg modSldLayout">
        <pc:chgData name="Mathew, Neisa Elizabeth" userId="39aa059a-8836-451e-b72d-027db2a6ce1a" providerId="ADAL" clId="{553DAE1E-EF5D-4E57-AB62-69CE19A6D05C}" dt="2023-10-06T00:11:20.671" v="3"/>
        <pc:sldMasterMkLst>
          <pc:docMk/>
          <pc:sldMasterMk cId="3307314656" sldId="2147483941"/>
        </pc:sldMasterMkLst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4097784099" sldId="2147483942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2450076408" sldId="2147483943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684755130" sldId="2147483944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1605748592" sldId="2147483945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3223277036" sldId="2147483946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253877052" sldId="2147483947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2585612502" sldId="2147483948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1668580763" sldId="2147483949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1974243843" sldId="2147483950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3540146476" sldId="2147483951"/>
          </pc:sldLayoutMkLst>
        </pc:sldLayoutChg>
        <pc:sldLayoutChg chg="setBg">
          <pc:chgData name="Mathew, Neisa Elizabeth" userId="39aa059a-8836-451e-b72d-027db2a6ce1a" providerId="ADAL" clId="{553DAE1E-EF5D-4E57-AB62-69CE19A6D05C}" dt="2023-10-06T00:11:20.671" v="3"/>
          <pc:sldLayoutMkLst>
            <pc:docMk/>
            <pc:sldMasterMk cId="3307314656" sldId="2147483941"/>
            <pc:sldLayoutMk cId="1152119720" sldId="2147483952"/>
          </pc:sldLayoutMkLst>
        </pc:sldLayoutChg>
      </pc:sldMasterChg>
    </pc:docChg>
  </pc:docChgLst>
  <pc:docChgLst>
    <pc:chgData name="Mathew, Neisa Elizabeth" userId="39aa059a-8836-451e-b72d-027db2a6ce1a" providerId="ADAL" clId="{08C8815D-AAE9-4449-8F91-C148BA558E7A}"/>
    <pc:docChg chg="undo custSel modSld">
      <pc:chgData name="Mathew, Neisa Elizabeth" userId="39aa059a-8836-451e-b72d-027db2a6ce1a" providerId="ADAL" clId="{08C8815D-AAE9-4449-8F91-C148BA558E7A}" dt="2023-12-03T02:24:36.049" v="303"/>
      <pc:docMkLst>
        <pc:docMk/>
      </pc:docMkLst>
      <pc:sldChg chg="modSp mod">
        <pc:chgData name="Mathew, Neisa Elizabeth" userId="39aa059a-8836-451e-b72d-027db2a6ce1a" providerId="ADAL" clId="{08C8815D-AAE9-4449-8F91-C148BA558E7A}" dt="2023-12-03T00:50:37.036" v="21" actId="20577"/>
        <pc:sldMkLst>
          <pc:docMk/>
          <pc:sldMk cId="2589243847" sldId="257"/>
        </pc:sldMkLst>
        <pc:spChg chg="mod">
          <ac:chgData name="Mathew, Neisa Elizabeth" userId="39aa059a-8836-451e-b72d-027db2a6ce1a" providerId="ADAL" clId="{08C8815D-AAE9-4449-8F91-C148BA558E7A}" dt="2023-12-03T00:50:37.036" v="21" actId="20577"/>
          <ac:spMkLst>
            <pc:docMk/>
            <pc:sldMk cId="2589243847" sldId="257"/>
            <ac:spMk id="3" creationId="{0FD06AB0-8258-43D6-B962-ACD52EA9BE91}"/>
          </ac:spMkLst>
        </pc:spChg>
      </pc:sldChg>
      <pc:sldChg chg="addSp delSp modSp mod setBg">
        <pc:chgData name="Mathew, Neisa Elizabeth" userId="39aa059a-8836-451e-b72d-027db2a6ce1a" providerId="ADAL" clId="{08C8815D-AAE9-4449-8F91-C148BA558E7A}" dt="2023-12-03T02:24:36.049" v="303"/>
        <pc:sldMkLst>
          <pc:docMk/>
          <pc:sldMk cId="1944189163" sldId="259"/>
        </pc:sldMkLst>
        <pc:spChg chg="mod">
          <ac:chgData name="Mathew, Neisa Elizabeth" userId="39aa059a-8836-451e-b72d-027db2a6ce1a" providerId="ADAL" clId="{08C8815D-AAE9-4449-8F91-C148BA558E7A}" dt="2023-12-03T02:20:41.174" v="244" actId="207"/>
          <ac:spMkLst>
            <pc:docMk/>
            <pc:sldMk cId="1944189163" sldId="259"/>
            <ac:spMk id="2" creationId="{A980481D-3C04-438F-B83E-6CA103276E03}"/>
          </ac:spMkLst>
        </pc:spChg>
        <pc:spChg chg="mod">
          <ac:chgData name="Mathew, Neisa Elizabeth" userId="39aa059a-8836-451e-b72d-027db2a6ce1a" providerId="ADAL" clId="{08C8815D-AAE9-4449-8F91-C148BA558E7A}" dt="2023-12-03T02:20:40.740" v="243" actId="207"/>
          <ac:spMkLst>
            <pc:docMk/>
            <pc:sldMk cId="1944189163" sldId="259"/>
            <ac:spMk id="3" creationId="{29D7E011-478B-462B-B757-876E6F6C00FD}"/>
          </ac:spMkLst>
        </pc:spChg>
        <pc:spChg chg="del">
          <ac:chgData name="Mathew, Neisa Elizabeth" userId="39aa059a-8836-451e-b72d-027db2a6ce1a" providerId="ADAL" clId="{08C8815D-AAE9-4449-8F91-C148BA558E7A}" dt="2023-12-03T02:24:19.979" v="301" actId="26606"/>
          <ac:spMkLst>
            <pc:docMk/>
            <pc:sldMk cId="1944189163" sldId="259"/>
            <ac:spMk id="14" creationId="{F0023454-C8F8-4D6E-8537-CCFD0CA394B8}"/>
          </ac:spMkLst>
        </pc:spChg>
        <pc:spChg chg="del">
          <ac:chgData name="Mathew, Neisa Elizabeth" userId="39aa059a-8836-451e-b72d-027db2a6ce1a" providerId="ADAL" clId="{08C8815D-AAE9-4449-8F91-C148BA558E7A}" dt="2023-12-03T02:24:19.979" v="301" actId="26606"/>
          <ac:spMkLst>
            <pc:docMk/>
            <pc:sldMk cId="1944189163" sldId="259"/>
            <ac:spMk id="16" creationId="{7E074050-0E37-4F72-95BE-2439FAD04BCF}"/>
          </ac:spMkLst>
        </pc:spChg>
        <pc:spChg chg="add">
          <ac:chgData name="Mathew, Neisa Elizabeth" userId="39aa059a-8836-451e-b72d-027db2a6ce1a" providerId="ADAL" clId="{08C8815D-AAE9-4449-8F91-C148BA558E7A}" dt="2023-12-03T02:24:19.979" v="301" actId="26606"/>
          <ac:spMkLst>
            <pc:docMk/>
            <pc:sldMk cId="1944189163" sldId="259"/>
            <ac:spMk id="23" creationId="{F0023454-C8F8-4D6E-8537-CCFD0CA394B8}"/>
          </ac:spMkLst>
        </pc:spChg>
        <pc:spChg chg="add">
          <ac:chgData name="Mathew, Neisa Elizabeth" userId="39aa059a-8836-451e-b72d-027db2a6ce1a" providerId="ADAL" clId="{08C8815D-AAE9-4449-8F91-C148BA558E7A}" dt="2023-12-03T02:24:19.979" v="301" actId="26606"/>
          <ac:spMkLst>
            <pc:docMk/>
            <pc:sldMk cId="1944189163" sldId="259"/>
            <ac:spMk id="25" creationId="{7E074050-0E37-4F72-95BE-2439FAD04BCF}"/>
          </ac:spMkLst>
        </pc:spChg>
        <pc:picChg chg="mod">
          <ac:chgData name="Mathew, Neisa Elizabeth" userId="39aa059a-8836-451e-b72d-027db2a6ce1a" providerId="ADAL" clId="{08C8815D-AAE9-4449-8F91-C148BA558E7A}" dt="2023-12-03T02:24:19.979" v="301" actId="26606"/>
          <ac:picMkLst>
            <pc:docMk/>
            <pc:sldMk cId="1944189163" sldId="259"/>
            <ac:picMk id="7" creationId="{B48AA972-B002-FA8D-5D1A-BA0337B3B12C}"/>
          </ac:picMkLst>
        </pc:picChg>
        <pc:cxnChg chg="del">
          <ac:chgData name="Mathew, Neisa Elizabeth" userId="39aa059a-8836-451e-b72d-027db2a6ce1a" providerId="ADAL" clId="{08C8815D-AAE9-4449-8F91-C148BA558E7A}" dt="2023-12-03T02:24:19.979" v="301" actId="26606"/>
          <ac:cxnSpMkLst>
            <pc:docMk/>
            <pc:sldMk cId="1944189163" sldId="259"/>
            <ac:cxnSpMk id="12" creationId="{83477320-2176-43A7-964D-F98AFECB20F7}"/>
          </ac:cxnSpMkLst>
        </pc:cxnChg>
        <pc:cxnChg chg="add">
          <ac:chgData name="Mathew, Neisa Elizabeth" userId="39aa059a-8836-451e-b72d-027db2a6ce1a" providerId="ADAL" clId="{08C8815D-AAE9-4449-8F91-C148BA558E7A}" dt="2023-12-03T02:24:19.979" v="301" actId="26606"/>
          <ac:cxnSpMkLst>
            <pc:docMk/>
            <pc:sldMk cId="1944189163" sldId="259"/>
            <ac:cxnSpMk id="21" creationId="{83477320-2176-43A7-964D-F98AFECB20F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4E57C-AE14-46EE-9148-EBCB4EAF4BE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2D5C-E28B-4440-B18D-1638101CF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4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Neisa Mathew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32D5C-E28B-4440-B18D-1638101CF5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48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7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0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1E04B-7663-4DDC-A57A-0DC44885EB2B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7DFC30-99B6-44D6-934C-68C9695D15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ECEBE69F-DD5F-4C97-B399-A7FB1D84F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Great West  Healthcare</a:t>
            </a:r>
          </a:p>
        </p:txBody>
      </p:sp>
      <p:sp>
        <p:nvSpPr>
          <p:cNvPr id="3" name="Subtitle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886C8542-B2F8-4B42-B3CC-FF5CEB73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Employee Conduct Policy</a:t>
            </a: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2C4D2B86-A546-4016-B438-E855A458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0201" y="5027121"/>
            <a:ext cx="914400" cy="914400"/>
          </a:xfrm>
          <a:prstGeom prst="rect">
            <a:avLst/>
          </a:prstGeom>
        </p:spPr>
      </p:pic>
      <p:pic>
        <p:nvPicPr>
          <p:cNvPr id="9" name="Graphic 8" descr="Medical">
            <a:extLst>
              <a:ext uri="{FF2B5EF4-FFF2-40B4-BE49-F238E27FC236}">
                <a16:creationId xmlns:a16="http://schemas.microsoft.com/office/drawing/2014/main" id="{0655D592-805E-4C31-AD11-B0CE2ABB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4121" y="5035226"/>
            <a:ext cx="914400" cy="914400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AA56CCA6-667C-4F42-B12B-3B3978309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8041" y="5035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E5B1727F-3180-47F0-A0B3-B2FBF799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US" dirty="0"/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0FD06AB0-8258-43D6-B962-ACD52EA9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To establish the duties and responsibilities each employee of Great West Healthcare must follow as a condition of employment</a:t>
            </a:r>
          </a:p>
          <a:p>
            <a:pPr lvl="0"/>
            <a:r>
              <a:rPr lang="en-GB" dirty="0"/>
              <a:t>To provide guidelines for appropriate employee behavior, including:</a:t>
            </a:r>
          </a:p>
          <a:p>
            <a:pPr lvl="1"/>
            <a:r>
              <a:rPr lang="en-GB" dirty="0">
                <a:hlinkClick r:id="rId2" action="ppaction://hlinksldjump"/>
              </a:rPr>
              <a:t>Compliance with Law</a:t>
            </a:r>
            <a:endParaRPr lang="en-GB" dirty="0"/>
          </a:p>
          <a:p>
            <a:pPr lvl="1"/>
            <a:r>
              <a:rPr lang="en-GB" dirty="0"/>
              <a:t> Respect in the Workplace</a:t>
            </a:r>
          </a:p>
          <a:p>
            <a:pPr lvl="1"/>
            <a:r>
              <a:rPr lang="en-GB" dirty="0">
                <a:hlinkClick r:id="rId3" action="ppaction://hlinksldjump"/>
              </a:rPr>
              <a:t>Professionalism</a:t>
            </a:r>
            <a:endParaRPr lang="en-GB" dirty="0"/>
          </a:p>
          <a:p>
            <a:pPr lvl="1"/>
            <a:r>
              <a:rPr lang="en-GB" dirty="0">
                <a:hlinkClick r:id="rId4" action="ppaction://hlinksldjump"/>
              </a:rPr>
              <a:t>Computer Use</a:t>
            </a:r>
            <a:endParaRPr lang="en-GB" dirty="0"/>
          </a:p>
          <a:p>
            <a:pPr lvl="0"/>
            <a:r>
              <a:rPr lang="en-GB" dirty="0"/>
              <a:t>To provide procedures Great West Healthcare may utilize to discipline inappropriate behavior, including warnings or employee termination</a:t>
            </a:r>
          </a:p>
        </p:txBody>
      </p:sp>
    </p:spTree>
    <p:extLst>
      <p:ext uri="{BB962C8B-B14F-4D97-AF65-F5344CB8AC3E}">
        <p14:creationId xmlns:p14="http://schemas.microsoft.com/office/powerpoint/2010/main" val="25892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3F5340EA-818F-4980-9438-1353A4C0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Responsibility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AA15820D-BC45-46AE-B0D7-75A445DD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employees of Great West Healthcare are responsible for reading and following all company policies</a:t>
            </a:r>
          </a:p>
          <a:p>
            <a:r>
              <a:rPr lang="en-US" dirty="0"/>
              <a:t>Questions and concerns are to be directed to the Human Resources department</a:t>
            </a:r>
          </a:p>
        </p:txBody>
      </p:sp>
    </p:spTree>
    <p:extLst>
      <p:ext uri="{BB962C8B-B14F-4D97-AF65-F5344CB8AC3E}">
        <p14:creationId xmlns:p14="http://schemas.microsoft.com/office/powerpoint/2010/main" val="2435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8AA972-B002-FA8D-5D1A-BA0337B3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tile tx="0" ty="0" sx="100000" sy="100000" flip="none" algn="tl"/>
          </a:blip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477320-2176-43A7-964D-F98AFECB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A980481D-3C04-438F-B83E-6CA10327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Compliance with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29D7E011-478B-462B-B757-876E6F6C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All employees must protect the legality of Great West Healthcare</a:t>
            </a:r>
          </a:p>
          <a:p>
            <a:r>
              <a:rPr lang="en-GB" dirty="0">
                <a:solidFill>
                  <a:schemeClr val="tx1"/>
                </a:solidFill>
              </a:rPr>
              <a:t>Compliance is required with all environmental, safety and fair dealing laws</a:t>
            </a:r>
          </a:p>
          <a:p>
            <a:r>
              <a:rPr lang="en-GB" dirty="0">
                <a:solidFill>
                  <a:schemeClr val="tx1"/>
                </a:solidFill>
              </a:rPr>
              <a:t>Ethics and personal responsibility is expected when dealing with company finances, products, partnerships, and public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023454-C8F8-4D6E-8537-CCFD0CA3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74050-0E37-4F72-95BE-2439FAD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05FDF0AA-DCA0-4A38-8883-8A5F56AF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</a:rPr>
              <a:t>Respect in the workplace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DDE50B7D-473F-4AF7-B6CE-14A7BB6B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All employees should respect their colleagues</a:t>
            </a:r>
          </a:p>
          <a:p>
            <a:r>
              <a:rPr lang="en-GB" sz="1500" dirty="0">
                <a:solidFill>
                  <a:srgbClr val="FFFFFF"/>
                </a:solidFill>
              </a:rPr>
              <a:t>Any kind of discriminatory behavior, harassment or victimization is prohibited</a:t>
            </a:r>
          </a:p>
          <a:p>
            <a:r>
              <a:rPr lang="en-GB" sz="1500" dirty="0">
                <a:solidFill>
                  <a:srgbClr val="FFFFFF"/>
                </a:solidFill>
              </a:rPr>
              <a:t>Employees should conform with the equal opportunity policy in all aspects of their work, from recruitment and performance evaluation to interpersonal relations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7544E-9D3C-4C35-BCC3-5DB31091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017" y="1162973"/>
            <a:ext cx="6798082" cy="45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ABC152C3-7389-464D-BA0B-ACBAD47A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Professionalism</a:t>
            </a:r>
            <a:endParaRPr lang="en-US" dirty="0"/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D63F1A05-5BAD-4C87-9922-05AF3A68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employees must show integrity and professionalism in the workplace:</a:t>
            </a:r>
          </a:p>
          <a:p>
            <a:r>
              <a:rPr lang="en-GB" dirty="0"/>
              <a:t>All employees must follow our dress code and personal appearance guidelines.</a:t>
            </a:r>
          </a:p>
          <a:p>
            <a:r>
              <a:rPr lang="en-GB" dirty="0"/>
              <a:t>Employees are discouraged from accepting gifts from clients or partners</a:t>
            </a:r>
          </a:p>
          <a:p>
            <a:pPr lvl="0"/>
            <a:r>
              <a:rPr lang="en-GB" dirty="0"/>
              <a:t>Employees should be friendly and collaborative. They should try not to disrupt the workplace or present obstacles to their colleagues’ work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26C8D2D-A670-471F-A7DB-DA110C6693EC}"/>
              </a:ext>
            </a:extLst>
          </p:cNvPr>
          <p:cNvSpPr/>
          <p:nvPr/>
        </p:nvSpPr>
        <p:spPr>
          <a:xfrm>
            <a:off x="8392885" y="4294414"/>
            <a:ext cx="1420586" cy="14205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B662388-3450-38F2-833C-3154A294AE16}"/>
              </a:ext>
            </a:extLst>
          </p:cNvPr>
          <p:cNvSpPr/>
          <p:nvPr/>
        </p:nvSpPr>
        <p:spPr>
          <a:xfrm>
            <a:off x="12328804" y="4294414"/>
            <a:ext cx="1420586" cy="1420586"/>
          </a:xfrm>
          <a:prstGeom prst="star5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9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F3DC71D9-9E3B-4AD9-8A66-CB0D74CC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Computer and Internet Use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1PoOkOYGkyAuoK/OCWNlg==|1896">
            <a:extLst>
              <a:ext uri="{FF2B5EF4-FFF2-40B4-BE49-F238E27FC236}">
                <a16:creationId xmlns:a16="http://schemas.microsoft.com/office/drawing/2014/main" id="{B21E4F44-8618-412F-89EC-25CAA32E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All employees are required to have a company ID for</a:t>
            </a:r>
            <a:r>
              <a:rPr lang="en-US" sz="1500" baseline="0" dirty="0">
                <a:solidFill>
                  <a:srgbClr val="FFFFFF"/>
                </a:solidFill>
              </a:rPr>
              <a:t> computer and Internet use</a:t>
            </a:r>
          </a:p>
          <a:p>
            <a:r>
              <a:rPr lang="en-US" sz="1500" baseline="0" dirty="0">
                <a:solidFill>
                  <a:srgbClr val="FFFFFF"/>
                </a:solidFill>
              </a:rPr>
              <a:t>Use of the Internet on company premises for personal activities is strictly prohibited</a:t>
            </a:r>
          </a:p>
          <a:p>
            <a:r>
              <a:rPr lang="en-US" sz="1500" baseline="0" dirty="0">
                <a:solidFill>
                  <a:srgbClr val="FFFFFF"/>
                </a:solidFill>
              </a:rPr>
              <a:t>Employees </a:t>
            </a:r>
            <a:r>
              <a:rPr lang="en-US" sz="1500" dirty="0">
                <a:solidFill>
                  <a:srgbClr val="FFFFFF"/>
                </a:solidFill>
              </a:rPr>
              <a:t>must understand that every electronic message sent from a company computer is the property of the company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10A53-EAAE-4FAC-B525-C4A4F563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017" y="1917555"/>
            <a:ext cx="6798082" cy="30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{3ae853b7-9843-4c1a-80ba-82bf38258d96}</UserID>
  <AssignmentID>{3ae853b7-9843-4c1a-80ba-82bf38258d96}</AssignmentID>
</GradingEngineProps>
</file>

<file path=customXml/itemProps1.xml><?xml version="1.0" encoding="utf-8"?>
<ds:datastoreItem xmlns:ds="http://schemas.openxmlformats.org/officeDocument/2006/customXml" ds:itemID="{1BC4FC12-F158-48FB-AEC8-1A85B787B433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</TotalTime>
  <Words>296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Great West  Healthcare</vt:lpstr>
      <vt:lpstr>Purpose</vt:lpstr>
      <vt:lpstr>Employee Responsibility</vt:lpstr>
      <vt:lpstr>Compliance with Law</vt:lpstr>
      <vt:lpstr>Respect in the workplace</vt:lpstr>
      <vt:lpstr>Professionalism</vt:lpstr>
      <vt:lpstr>Computer and Internet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West  Healthcare</dc:title>
  <dc:creator>Your Name</dc:creator>
  <cp:keywords>© 2020 Cengage Learning.</cp:keywords>
  <cp:lastModifiedBy>Mathew, Neisa Elizabeth</cp:lastModifiedBy>
  <cp:revision>1</cp:revision>
  <dcterms:created xsi:type="dcterms:W3CDTF">2018-12-11T05:03:51Z</dcterms:created>
  <dcterms:modified xsi:type="dcterms:W3CDTF">2023-12-03T02:24:45Z</dcterms:modified>
</cp:coreProperties>
</file>