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6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6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9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9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6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5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4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73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7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A2B32-9F64-4E2D-9134-87FA4DF39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Data Exploration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AC992-A65D-491A-B714-C8C79385A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 Cameron and Jordan</a:t>
            </a:r>
          </a:p>
        </p:txBody>
      </p:sp>
      <p:sp>
        <p:nvSpPr>
          <p:cNvPr id="48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27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53" name="Graphic 29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54" name="Graphic 3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5" name="Picture 3">
            <a:extLst>
              <a:ext uri="{FF2B5EF4-FFF2-40B4-BE49-F238E27FC236}">
                <a16:creationId xmlns:a16="http://schemas.microsoft.com/office/drawing/2014/main" id="{9CD19B78-1783-4D43-8F4E-6FBE5C8316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" b="3669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542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EA903-564F-4644-AF35-1C3B8AA4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7859-478A-4128-9E38-3DA8FF5A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Positive correlation between alcohol and quality</a:t>
            </a:r>
          </a:p>
          <a:p>
            <a:endParaRPr lang="en-US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6A8DB3-4E5A-4920-9ADD-103976DF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00" y="37806"/>
            <a:ext cx="4534293" cy="33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80925-3B38-4892-82B9-20BF0FFC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43" y="3467658"/>
            <a:ext cx="435139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8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7859-478A-4128-9E38-3DA8FF5A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4"/>
            <a:ext cx="4124758" cy="3100498"/>
          </a:xfrm>
        </p:spPr>
        <p:txBody>
          <a:bodyPr anchor="b">
            <a:normAutofit/>
          </a:bodyPr>
          <a:lstStyle/>
          <a:p>
            <a:r>
              <a:rPr lang="en-US" sz="1800" dirty="0"/>
              <a:t>Negative correlation between volatile acidity and quality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98B89C-C37B-4687-89A0-97E55DB7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97" y="373056"/>
            <a:ext cx="4404742" cy="3406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4A2A4E-B4CA-4D60-B0E0-410E18F2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85" y="3757503"/>
            <a:ext cx="3995271" cy="31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0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A903-564F-4644-AF35-1C3B8AA4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7859-478A-4128-9E38-3DA8FF5A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Negative correlation between density and quality, but only for red wine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D08D9-DF0E-4B0F-A3CD-EB98A63B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96" y="173480"/>
            <a:ext cx="4473328" cy="3375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32317-79F6-45BA-A073-DC69D3C3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45" y="3490320"/>
            <a:ext cx="4008583" cy="31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9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A903-564F-4644-AF35-1C3B8AA4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7859-478A-4128-9E38-3DA8FF5A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Positive correlation between sulphates and quality, but only for white wine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3FBDF-071F-4BC0-9E54-9BFD2A25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0" y="632208"/>
            <a:ext cx="4366638" cy="341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4CF1A-66AB-4C87-8A5B-22639220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70" y="3448555"/>
            <a:ext cx="4465707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5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EA903-564F-4644-AF35-1C3B8AA4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 dirty="0"/>
              <a:t>Planned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7859-478A-4128-9E38-3DA8FF5A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59" y="2598947"/>
            <a:ext cx="10652342" cy="3664067"/>
          </a:xfrm>
        </p:spPr>
        <p:txBody>
          <a:bodyPr anchor="t">
            <a:normAutofit/>
          </a:bodyPr>
          <a:lstStyle/>
          <a:p>
            <a:r>
              <a:rPr lang="en-US" sz="1800" dirty="0"/>
              <a:t>Given the various correlations between the scatter plots, we will use some variables on red wines and different variables on white wines. In particular:</a:t>
            </a:r>
          </a:p>
          <a:p>
            <a:pPr lvl="1"/>
            <a:r>
              <a:rPr lang="en-US" sz="1400" dirty="0"/>
              <a:t>Red Wine – Alcohol Content, Volatile Acidity, and </a:t>
            </a:r>
            <a:r>
              <a:rPr lang="en-US" sz="1400" b="1" dirty="0"/>
              <a:t>density</a:t>
            </a:r>
            <a:r>
              <a:rPr lang="en-US" sz="1400" dirty="0"/>
              <a:t>	</a:t>
            </a:r>
          </a:p>
          <a:p>
            <a:pPr lvl="1"/>
            <a:r>
              <a:rPr lang="en-US" sz="1400" dirty="0"/>
              <a:t>White Wine – Alcohol Content, Volatile Acidity, and </a:t>
            </a:r>
            <a:r>
              <a:rPr lang="en-US" sz="1400" b="1" dirty="0"/>
              <a:t>sulphates</a:t>
            </a:r>
          </a:p>
          <a:p>
            <a:r>
              <a:rPr lang="en-US" sz="1800" dirty="0"/>
              <a:t>Since we have 4,500 data points for white wine and only 1,500 for red wine, we will likely use more powerful models on white wine – i.e., multivariate regression. We will also combine the guesses for different models, figuring that the average of two models will be more accurate than any model in particular – model crowd source machine learning</a:t>
            </a: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Data Exploration </vt:lpstr>
      <vt:lpstr>PowerPoint Presentation</vt:lpstr>
      <vt:lpstr>PowerPoint Presentation</vt:lpstr>
      <vt:lpstr>PowerPoint Presentation</vt:lpstr>
      <vt:lpstr>PowerPoint Presentation</vt:lpstr>
      <vt:lpstr>Planned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</dc:title>
  <dc:creator>Jordan Eisenman</dc:creator>
  <cp:lastModifiedBy>Jordan Eisenman</cp:lastModifiedBy>
  <cp:revision>2</cp:revision>
  <dcterms:created xsi:type="dcterms:W3CDTF">2022-02-22T01:32:30Z</dcterms:created>
  <dcterms:modified xsi:type="dcterms:W3CDTF">2022-02-22T02:38:20Z</dcterms:modified>
</cp:coreProperties>
</file>