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8" r:id="rId1"/>
  </p:sldMasterIdLst>
  <p:notesMasterIdLst>
    <p:notesMasterId r:id="rId3"/>
  </p:notesMasterIdLst>
  <p:handoutMasterIdLst>
    <p:handoutMasterId r:id="rId4"/>
  </p:handoutMasterIdLst>
  <p:sldIdLst>
    <p:sldId id="344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7E8284D0-7A89-4215-82D3-84C0AE6BC7DF}">
          <p14:sldIdLst>
            <p14:sldId id="3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  <a:srgbClr val="3A6489"/>
    <a:srgbClr val="588838"/>
    <a:srgbClr val="6C0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 autoAdjust="0"/>
    <p:restoredTop sz="72248" autoAdjust="0"/>
  </p:normalViewPr>
  <p:slideViewPr>
    <p:cSldViewPr>
      <p:cViewPr varScale="1">
        <p:scale>
          <a:sx n="82" d="100"/>
          <a:sy n="82" d="100"/>
        </p:scale>
        <p:origin x="167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7BD11-D662-4F93-8E57-326ED02B30BF}" type="datetimeFigureOut">
              <a:rPr lang="en-US" smtClean="0"/>
              <a:t>3/16/2018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05619-314A-4A06-AD2B-34122B6E9F7B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4933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63E33-E6FB-4250-A920-0AA7F891E235}" type="datetimeFigureOut">
              <a:rPr lang="de-DE" smtClean="0"/>
              <a:pPr/>
              <a:t>16.03.2018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A2527-8F30-47DF-80B2-0F8CB5C8ED7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9004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an </a:t>
            </a:r>
            <a:r>
              <a:rPr lang="de-DE" dirty="0" err="1"/>
              <a:t>explanitory</a:t>
            </a:r>
            <a:r>
              <a:rPr lang="de-DE" dirty="0"/>
              <a:t> </a:t>
            </a:r>
            <a:r>
              <a:rPr lang="de-DE" dirty="0" err="1"/>
              <a:t>video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thesis</a:t>
            </a:r>
            <a:r>
              <a:rPr lang="de-DE" dirty="0"/>
              <a:t> </a:t>
            </a:r>
            <a:r>
              <a:rPr lang="en-US" dirty="0"/>
              <a:t>Veriﬁcation of non-functional Properties on Component and Connector Models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A2527-8F30-47DF-80B2-0F8CB5C8ED7B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6159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13AD84-DA82-4A8D-9485-AF811CF6A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36FA690-6365-47D8-88CE-6FB838A23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D09B81-9814-4B22-B96E-B663404F8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B621-E945-49F6-8007-CA032B4B6C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627060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566A6E4-9966-492A-8234-0104DD7C5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2B621-E945-49F6-8007-CA032B4B6C20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9F6B033-0DEE-4A30-AEB5-4BC1C1D3592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838200" y="6356350"/>
            <a:ext cx="7315200" cy="365126"/>
          </a:xfrm>
        </p:spPr>
        <p:txBody>
          <a:bodyPr/>
          <a:lstStyle/>
          <a:p>
            <a:r>
              <a:rPr lang="en-US" dirty="0"/>
              <a:t>Introduction to the project: “</a:t>
            </a:r>
            <a:r>
              <a:rPr lang="en-US" dirty="0">
                <a:solidFill>
                  <a:srgbClr val="00549F"/>
                </a:solidFill>
              </a:rPr>
              <a:t>H</a:t>
            </a:r>
            <a:r>
              <a:rPr lang="en-US" dirty="0"/>
              <a:t>igh </a:t>
            </a:r>
            <a:r>
              <a:rPr lang="en-US" dirty="0">
                <a:solidFill>
                  <a:srgbClr val="00549F"/>
                </a:solidFill>
              </a:rPr>
              <a:t>A</a:t>
            </a:r>
            <a:r>
              <a:rPr lang="en-US" dirty="0"/>
              <a:t>ltitude </a:t>
            </a:r>
            <a:r>
              <a:rPr lang="en-US" dirty="0" err="1"/>
              <a:t>e</a:t>
            </a:r>
            <a:r>
              <a:rPr lang="en-US" dirty="0" err="1">
                <a:solidFill>
                  <a:srgbClr val="00549F"/>
                </a:solidFill>
              </a:rPr>
              <a:t>X</a:t>
            </a:r>
            <a:r>
              <a:rPr lang="en-US" dirty="0" err="1"/>
              <a:t>ploration</a:t>
            </a:r>
            <a:r>
              <a:rPr lang="en-US" dirty="0"/>
              <a:t> </a:t>
            </a:r>
            <a:r>
              <a:rPr lang="en-US" dirty="0">
                <a:solidFill>
                  <a:srgbClr val="00549F"/>
                </a:solidFill>
              </a:rPr>
              <a:t>Pro</a:t>
            </a:r>
            <a:r>
              <a:rPr lang="en-US" dirty="0"/>
              <a:t>be” Ferdinand Mehlan, Florian </a:t>
            </a:r>
            <a:r>
              <a:rPr lang="en-US" dirty="0" err="1"/>
              <a:t>Claes</a:t>
            </a:r>
            <a:r>
              <a:rPr lang="en-US" dirty="0"/>
              <a:t>, Nico </a:t>
            </a:r>
            <a:r>
              <a:rPr lang="en-US" dirty="0" err="1"/>
              <a:t>Entz</a:t>
            </a:r>
            <a:r>
              <a:rPr lang="en-US" dirty="0"/>
              <a:t> (supervised by von </a:t>
            </a:r>
            <a:r>
              <a:rPr lang="en-US" dirty="0" err="1"/>
              <a:t>Wenckstern</a:t>
            </a:r>
            <a:r>
              <a:rPr lang="en-US" dirty="0"/>
              <a:t> and Prof. </a:t>
            </a:r>
            <a:r>
              <a:rPr lang="en-US" dirty="0" err="1"/>
              <a:t>Rumpe</a:t>
            </a:r>
            <a:r>
              <a:rPr lang="en-US" dirty="0"/>
              <a:t>, RWTH Aachen)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0811253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5D018F5-D8EE-414F-AABF-D94687E30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C59A70-51BF-45E1-A633-315B3F7AD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7BB898-E404-45FE-BEE0-BA76745542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453336"/>
            <a:ext cx="73152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Introduction to the project: "</a:t>
            </a:r>
            <a:r>
              <a:rPr lang="en-US" dirty="0">
                <a:solidFill>
                  <a:srgbClr val="00549F"/>
                </a:solidFill>
              </a:rPr>
              <a:t>H</a:t>
            </a:r>
            <a:r>
              <a:rPr lang="en-US" dirty="0"/>
              <a:t>igh </a:t>
            </a:r>
            <a:r>
              <a:rPr lang="en-US" dirty="0">
                <a:solidFill>
                  <a:srgbClr val="00549F"/>
                </a:solidFill>
              </a:rPr>
              <a:t>A</a:t>
            </a:r>
            <a:r>
              <a:rPr lang="en-US" dirty="0"/>
              <a:t>ltitude </a:t>
            </a:r>
            <a:r>
              <a:rPr lang="en-US" dirty="0" err="1"/>
              <a:t>e</a:t>
            </a:r>
            <a:r>
              <a:rPr lang="en-US" dirty="0" err="1">
                <a:solidFill>
                  <a:srgbClr val="00549F"/>
                </a:solidFill>
              </a:rPr>
              <a:t>X</a:t>
            </a:r>
            <a:r>
              <a:rPr lang="en-US" dirty="0" err="1"/>
              <a:t>ploration</a:t>
            </a:r>
            <a:r>
              <a:rPr lang="en-US" dirty="0"/>
              <a:t> </a:t>
            </a:r>
            <a:r>
              <a:rPr lang="en-US" dirty="0" err="1">
                <a:solidFill>
                  <a:srgbClr val="00549F"/>
                </a:solidFill>
              </a:rPr>
              <a:t>Pro</a:t>
            </a:r>
            <a:r>
              <a:rPr lang="en-US" dirty="0" err="1"/>
              <a:t>be"Ferdinand</a:t>
            </a:r>
            <a:r>
              <a:rPr lang="en-US" dirty="0"/>
              <a:t> Mehlan, Florian </a:t>
            </a:r>
            <a:r>
              <a:rPr lang="en-US" dirty="0" err="1"/>
              <a:t>Claes</a:t>
            </a:r>
            <a:r>
              <a:rPr lang="en-US" dirty="0"/>
              <a:t>, Nico </a:t>
            </a:r>
            <a:r>
              <a:rPr lang="en-US" dirty="0" err="1"/>
              <a:t>Entz</a:t>
            </a:r>
            <a:r>
              <a:rPr lang="en-US" dirty="0"/>
              <a:t> (supervised by von </a:t>
            </a:r>
            <a:r>
              <a:rPr lang="en-US" dirty="0" err="1"/>
              <a:t>Wenckstern</a:t>
            </a:r>
            <a:r>
              <a:rPr lang="en-US" dirty="0"/>
              <a:t> and Prof. </a:t>
            </a:r>
            <a:r>
              <a:rPr lang="en-US" dirty="0" err="1"/>
              <a:t>Rumpe</a:t>
            </a:r>
            <a:r>
              <a:rPr lang="en-US" dirty="0"/>
              <a:t>, RWTH Aachen)</a:t>
            </a:r>
            <a:endParaRPr lang="de-DE" dirty="0"/>
          </a:p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25E0E9-3BC7-4D1E-8C99-08CFFB6CA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0348" y="6356350"/>
            <a:ext cx="9334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2B621-E945-49F6-8007-CA032B4B6C20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25966EE-F3EB-4A26-81A1-035BAE03022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6212347"/>
            <a:ext cx="2266949" cy="65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8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5" r:id="rId2"/>
  </p:sldLayoutIdLst>
  <p:transition spd="med">
    <p:pull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CF1093-58A5-4642-9E47-253B19406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737" y="1615417"/>
            <a:ext cx="11630526" cy="3627166"/>
          </a:xfrm>
        </p:spPr>
        <p:txBody>
          <a:bodyPr>
            <a:normAutofit/>
          </a:bodyPr>
          <a:lstStyle/>
          <a:p>
            <a:r>
              <a:rPr lang="en-US" sz="3600" dirty="0" err="1"/>
              <a:t>Mit</a:t>
            </a:r>
            <a:r>
              <a:rPr lang="en-US" sz="3600" dirty="0"/>
              <a:t> </a:t>
            </a:r>
            <a:r>
              <a:rPr lang="en-US" sz="3600" dirty="0" err="1"/>
              <a:t>freundlicher</a:t>
            </a:r>
            <a:r>
              <a:rPr lang="en-US" sz="3600" dirty="0"/>
              <a:t> </a:t>
            </a:r>
            <a:r>
              <a:rPr lang="en-US" sz="3600" dirty="0" err="1"/>
              <a:t>Unterstützung</a:t>
            </a:r>
            <a:r>
              <a:rPr lang="en-US" sz="3600" dirty="0"/>
              <a:t> des </a:t>
            </a:r>
            <a:br>
              <a:rPr lang="en-US" sz="3600" dirty="0"/>
            </a:br>
            <a:r>
              <a:rPr lang="en-US" sz="3600" dirty="0">
                <a:solidFill>
                  <a:srgbClr val="00549F"/>
                </a:solidFill>
              </a:rPr>
              <a:t>MDR </a:t>
            </a:r>
            <a:r>
              <a:rPr lang="en-US" sz="3600" dirty="0" err="1">
                <a:solidFill>
                  <a:srgbClr val="00549F"/>
                </a:solidFill>
              </a:rPr>
              <a:t>BildungsCentrums</a:t>
            </a:r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 err="1"/>
              <a:t>bei</a:t>
            </a:r>
            <a:r>
              <a:rPr lang="en-US" sz="3600" dirty="0"/>
              <a:t> der </a:t>
            </a:r>
            <a:r>
              <a:rPr lang="en-US" sz="3600" dirty="0" err="1"/>
              <a:t>Bereitstellung</a:t>
            </a:r>
            <a:r>
              <a:rPr lang="en-US" sz="3600" dirty="0"/>
              <a:t> der </a:t>
            </a:r>
            <a:r>
              <a:rPr lang="en-US" sz="3600" dirty="0" err="1"/>
              <a:t>Kameratechnik</a:t>
            </a:r>
            <a:br>
              <a:rPr lang="en-US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345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2289">
        <p:fade/>
      </p:transition>
    </mc:Choice>
    <mc:Fallback xmlns="">
      <p:transition spd="slow" advTm="2289">
        <p:fade/>
      </p:transition>
    </mc:Fallback>
  </mc:AlternateContent>
</p:sld>
</file>

<file path=ppt/theme/theme1.xml><?xml version="1.0" encoding="utf-8"?>
<a:theme xmlns:a="http://schemas.openxmlformats.org/drawingml/2006/main" name="Design1">
  <a:themeElements>
    <a:clrScheme name="Benutzerdefiniert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00549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2219BD5C-7A11-456E-A15E-10EB15D79675}" vid="{78280F82-734B-4EAE-AE79-6D08CBBD7149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Design1</Template>
  <TotalTime>2033</TotalTime>
  <Words>22</Words>
  <Application>Microsoft Office PowerPoint</Application>
  <PresentationFormat>Breitbild</PresentationFormat>
  <Paragraphs>3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Design1</vt:lpstr>
      <vt:lpstr>Mit freundlicher Unterstützung des  MDR BildungsCentrums  bei der Bereitstellung der Kameratechnik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Folienvorlage intern</dc:title>
  <dc:creator>SE-RWTH</dc:creator>
  <dc:description>Vorlage V25</dc:description>
  <cp:lastModifiedBy>Ferdinand Mehlan</cp:lastModifiedBy>
  <cp:revision>228</cp:revision>
  <dcterms:modified xsi:type="dcterms:W3CDTF">2018-03-16T19:57:31Z</dcterms:modified>
</cp:coreProperties>
</file>