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"/>
  </p:notesMasterIdLst>
  <p:handoutMasterIdLst>
    <p:handoutMasterId r:id="rId5"/>
  </p:handoutMasterIdLst>
  <p:sldIdLst>
    <p:sldId id="340" r:id="rId2"/>
    <p:sldId id="34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2248" autoAdjust="0"/>
  </p:normalViewPr>
  <p:slideViewPr>
    <p:cSldViewPr>
      <p:cViewPr varScale="1">
        <p:scale>
          <a:sx n="82" d="100"/>
          <a:sy n="82" d="100"/>
        </p:scale>
        <p:origin x="16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6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95FEF-B899-4DFD-AAA6-6129E1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800" y="6357600"/>
            <a:ext cx="7315200" cy="365125"/>
          </a:xfrm>
        </p:spPr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60AB9-8FEC-4B7C-865E-69C3051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76BCD8-A908-4768-9D69-16220F7A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380CF-C368-4A88-9F1D-A3F3FBE0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F8A1E-95F3-4254-A0B8-AAA4C2A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4810E-4148-4DF5-A2C9-FC81BEE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8149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B9C2A0-F7D2-4C50-89ED-CE2372B78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D89AB-4B9F-4295-92E2-E088074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12286-3DE1-4AA7-A821-04BE8D9E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80948-DF19-46E1-A2C1-C17CC964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2B338-ABFB-467F-AEB0-D8B4498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5017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6CF13-B401-4AE8-87CE-9F0C983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1B6658-590F-4C28-9835-B8D1E31F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696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E94F1-F9A2-4EC6-AA98-832B772A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887-C185-4E12-A1CF-0974D827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08790A3-9096-406A-AAC7-20177E239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FF0DBA-25D5-49DF-AA5E-E1563900B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0173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48D64-3A82-44EE-B368-1C839C69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9292C-06D4-467B-93C3-FCB25ECC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D7180-84AD-4B93-B1CB-4CE56DA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7B33A-461E-4DAF-B2D6-2DC0ECC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AA00B-CEA9-4094-9F50-AE06A3A0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5020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FE6FF-05D0-405F-AE9F-7532276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8012E-681D-4ED9-B78F-B22E58F0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873F47-A98A-4DD1-93C3-0E96A783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3AAFCF-D63E-4829-A34F-E5EACFC4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FB997-1889-4B68-8790-3979FEBA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64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93C6C-17F0-4A19-AF9E-0B7578FA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7C686-7B69-42A0-8439-63C3515A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31E98-F9E7-436E-8327-67A95D63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106C3-D824-458A-A647-D766E1EF1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D03AC2-FCD1-4EFE-8517-BE702018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40E42B-C12C-4E06-BDE9-95303B36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65CBB-8140-484D-8285-946AC175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92DB34-7E56-418B-BD0D-1AF7F156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2329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0F6A-05F1-4F81-AC78-93D7928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FCB21-4769-4C46-80DC-76AE0FBF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A28FCC-13CF-47C9-8DC6-BE0A396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1D8D0C-999C-4D2C-BFEF-06736DEC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9710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9DC5CD-FE57-4EF9-8468-1261D2C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7E1C0A-C2AD-4EED-9FEE-6554EC8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ABEAE-BA65-4F4C-8A4E-472EB8B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25E94-6BA7-406C-80F5-A91ADD66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D0B0E-EE44-4C42-AEC8-2AE7619AD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527AAC-093F-4462-8001-6EC1360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8C8AA-0F46-4EA3-9602-1E9842B9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129D9-F312-4AAA-92AC-EC2678F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1872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B4E1-7F65-4B8F-BD06-BF01E9B5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3F800-BB25-4755-8AC8-6FE068BD7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0D5839-DF9F-4B61-8CE5-D75BB2FD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ED31E-F854-406D-8D7D-AAC15C3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C8A30-A1B9-4CD1-957E-95303C3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0F1B-93C4-4E52-B5A1-935B9AE5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015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36" r:id="rId1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/>
              <a:t>Introduction to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A91836-B3B5-4CB9-A4E2-F3E2DE6A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1283"/>
            <a:ext cx="9144000" cy="131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Ferdinand </a:t>
            </a:r>
            <a:r>
              <a:rPr lang="en-US" dirty="0" err="1"/>
              <a:t>Mehlan</a:t>
            </a:r>
            <a:r>
              <a:rPr lang="en-US" dirty="0"/>
              <a:t>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endParaRPr lang="en-US" dirty="0"/>
          </a:p>
          <a:p>
            <a:r>
              <a:rPr lang="en-US" dirty="0"/>
              <a:t>Supervised by von </a:t>
            </a:r>
            <a:r>
              <a:rPr lang="en-US" dirty="0" err="1"/>
              <a:t>Wenckstern</a:t>
            </a:r>
            <a:r>
              <a:rPr lang="en-US" dirty="0"/>
              <a:t>, Prof. </a:t>
            </a:r>
            <a:r>
              <a:rPr lang="en-US" dirty="0" err="1"/>
              <a:t>Rumpe</a:t>
            </a:r>
            <a:endParaRPr lang="en-US" dirty="0"/>
          </a:p>
          <a:p>
            <a:r>
              <a:rPr lang="en-US" dirty="0"/>
              <a:t> RWTH Aachen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89"/>
    </mc:Choice>
    <mc:Fallback xmlns="">
      <p:transition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549F"/>
                </a:solidFill>
              </a:rPr>
              <a:t>HAXPro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6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">
        <p:fade/>
      </p:transition>
    </mc:Choice>
    <mc:Fallback xmlns="">
      <p:transition spd="slow" advTm="2530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1982</TotalTime>
  <Words>61</Words>
  <Application>Microsoft Office PowerPoint</Application>
  <PresentationFormat>Breitbild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Design1</vt:lpstr>
      <vt:lpstr>Introduction to the project:   "High Altitude eXploration Probe"</vt:lpstr>
      <vt:lpstr>HAXPro   "High Altitude eXploration Probe"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219</cp:revision>
  <dcterms:modified xsi:type="dcterms:W3CDTF">2018-03-16T12:55:52Z</dcterms:modified>
</cp:coreProperties>
</file>