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"/>
  </p:notesMasterIdLst>
  <p:handoutMasterIdLst>
    <p:handoutMasterId r:id="rId5"/>
  </p:handoutMasterIdLst>
  <p:sldIdLst>
    <p:sldId id="340" r:id="rId2"/>
    <p:sldId id="34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8284D0-7A89-4215-82D3-84C0AE6BC7DF}">
          <p14:sldIdLst>
            <p14:sldId id="340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2248" autoAdjust="0"/>
  </p:normalViewPr>
  <p:slideViewPr>
    <p:cSldViewPr>
      <p:cViewPr varScale="1">
        <p:scale>
          <a:sx n="82" d="100"/>
          <a:sy n="82" d="100"/>
        </p:scale>
        <p:origin x="16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6B033-0DEE-4A30-AEB5-4BC1C1D35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6"/>
          </a:xfrm>
        </p:spPr>
        <p:txBody>
          <a:bodyPr/>
          <a:lstStyle/>
          <a:p>
            <a:r>
              <a:rPr lang="en-US" dirty="0"/>
              <a:t>Introduction to the project: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 Ferdinand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53336"/>
            <a:ext cx="73152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the project: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 err="1">
                <a:solidFill>
                  <a:srgbClr val="00549F"/>
                </a:solidFill>
              </a:rPr>
              <a:t>Pro</a:t>
            </a:r>
            <a:r>
              <a:rPr lang="en-US" dirty="0" err="1"/>
              <a:t>be"Ferdinand</a:t>
            </a:r>
            <a:r>
              <a:rPr lang="en-US" dirty="0"/>
              <a:t>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169986"/>
            <a:ext cx="11630526" cy="3627166"/>
          </a:xfrm>
        </p:spPr>
        <p:txBody>
          <a:bodyPr>
            <a:normAutofit/>
          </a:bodyPr>
          <a:lstStyle/>
          <a:p>
            <a:r>
              <a:rPr lang="en-US" dirty="0"/>
              <a:t>Introduction to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be“</a:t>
            </a:r>
            <a:br>
              <a:rPr lang="en-US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F01A1587-A384-4A7B-8278-B640B3EFF24D}"/>
              </a:ext>
            </a:extLst>
          </p:cNvPr>
          <p:cNvSpPr txBox="1">
            <a:spLocks/>
          </p:cNvSpPr>
          <p:nvPr/>
        </p:nvSpPr>
        <p:spPr>
          <a:xfrm>
            <a:off x="983432" y="5034751"/>
            <a:ext cx="9144000" cy="1319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Ferdinand Mehlan</a:t>
            </a:r>
            <a:r>
              <a:rPr lang="en-US" baseline="30000" dirty="0"/>
              <a:t>1</a:t>
            </a:r>
            <a:r>
              <a:rPr lang="en-US" dirty="0"/>
              <a:t>, Florian Claes</a:t>
            </a:r>
            <a:r>
              <a:rPr lang="en-US" baseline="30000" dirty="0"/>
              <a:t>2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baseline="30000" dirty="0"/>
              <a:t> 3</a:t>
            </a:r>
          </a:p>
          <a:p>
            <a:pPr algn="l"/>
            <a:r>
              <a:rPr lang="en-US" dirty="0"/>
              <a:t>Supervised by von Wenckstern</a:t>
            </a:r>
            <a:r>
              <a:rPr lang="en-US" baseline="30000" dirty="0"/>
              <a:t>1</a:t>
            </a:r>
            <a:r>
              <a:rPr lang="en-US" dirty="0"/>
              <a:t>, Prof. Rumpe</a:t>
            </a:r>
            <a:r>
              <a:rPr lang="en-US" baseline="30000" dirty="0"/>
              <a:t>1</a:t>
            </a:r>
            <a:endParaRPr lang="en-US" dirty="0"/>
          </a:p>
          <a:p>
            <a:pPr algn="l"/>
            <a:r>
              <a:rPr lang="en-US" dirty="0"/>
              <a:t>RWTH Aachen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83B5A9-A989-46E9-A47A-E234E786F32D}"/>
              </a:ext>
            </a:extLst>
          </p:cNvPr>
          <p:cNvSpPr txBox="1"/>
          <p:nvPr/>
        </p:nvSpPr>
        <p:spPr>
          <a:xfrm>
            <a:off x="7248128" y="5034751"/>
            <a:ext cx="3768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30000" dirty="0"/>
              <a:t>1 </a:t>
            </a:r>
            <a:r>
              <a:rPr lang="de-DE" sz="1600" dirty="0"/>
              <a:t>Software Engineering RWTH </a:t>
            </a:r>
          </a:p>
          <a:p>
            <a:pPr algn="r"/>
            <a:r>
              <a:rPr lang="de-DE" sz="1600" dirty="0"/>
              <a:t>Aachen University</a:t>
            </a:r>
          </a:p>
          <a:p>
            <a:pPr algn="r"/>
            <a:r>
              <a:rPr lang="en-US" sz="1600" baseline="30000" dirty="0"/>
              <a:t>2 </a:t>
            </a:r>
            <a:r>
              <a:rPr lang="de-DE" sz="1600" dirty="0"/>
              <a:t>MDR </a:t>
            </a:r>
            <a:r>
              <a:rPr lang="de-DE" sz="1600" dirty="0" err="1"/>
              <a:t>BildungsCentrum</a:t>
            </a:r>
            <a:endParaRPr lang="de-DE" sz="1600" dirty="0"/>
          </a:p>
          <a:p>
            <a:pPr algn="r"/>
            <a:r>
              <a:rPr lang="en-US" sz="1600" baseline="30000" dirty="0"/>
              <a:t>3</a:t>
            </a:r>
            <a:r>
              <a:rPr lang="en-US" sz="1600" dirty="0"/>
              <a:t>NE </a:t>
            </a:r>
            <a:r>
              <a:rPr lang="en-US" sz="1600" dirty="0" err="1"/>
              <a:t>IT+Media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89"/>
    </mc:Choice>
    <mc:Fallback xmlns="">
      <p:transition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169986"/>
            <a:ext cx="11630526" cy="362716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549F"/>
                </a:solidFill>
              </a:rPr>
              <a:t>HAXPro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be“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4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2289">
        <p:fade/>
      </p:transition>
    </mc:Choice>
    <mc:Fallback>
      <p:transition spd="slow" advTm="2289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2020</TotalTime>
  <Words>74</Words>
  <Application>Microsoft Office PowerPoint</Application>
  <PresentationFormat>Breitbild</PresentationFormat>
  <Paragraphs>13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Design1</vt:lpstr>
      <vt:lpstr>Introduction to the project:   "High Altitude eXploration Probe“ </vt:lpstr>
      <vt:lpstr>HAXPro   "High Altitude eXploration Probe“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226</cp:revision>
  <dcterms:modified xsi:type="dcterms:W3CDTF">2018-03-16T16:42:40Z</dcterms:modified>
</cp:coreProperties>
</file>