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3"/>
  </p:notesMasterIdLst>
  <p:handoutMasterIdLst>
    <p:handoutMasterId r:id="rId4"/>
  </p:handoutMasterIdLst>
  <p:sldIdLst>
    <p:sldId id="34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E8284D0-7A89-4215-82D3-84C0AE6BC7DF}">
          <p14:sldIdLst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3A6489"/>
    <a:srgbClr val="588838"/>
    <a:srgbClr val="6C0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72248" autoAdjust="0"/>
  </p:normalViewPr>
  <p:slideViewPr>
    <p:cSldViewPr>
      <p:cViewPr varScale="1">
        <p:scale>
          <a:sx n="86" d="100"/>
          <a:sy n="86" d="100"/>
        </p:scale>
        <p:origin x="151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BD11-D662-4F93-8E57-326ED02B30BF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5619-314A-4A06-AD2B-34122B6E9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AD84-DA82-4A8D-9485-AF811CF6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6FA690-6365-47D8-88CE-6FB838A2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09B81-9814-4B22-B96E-B663404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706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6A6E4-9966-492A-8234-0104DD7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6B033-0DEE-4A30-AEB5-4BC1C1D359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dirty="0"/>
              <a:t>Introduction to the project: “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be” Ferdinand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125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018F5-D8EE-414F-AABF-D94687E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59A70-51BF-45E1-A633-315B3F7A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BB898-E404-45FE-BEE0-BA7674554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53336"/>
            <a:ext cx="73152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the project: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 err="1">
                <a:solidFill>
                  <a:srgbClr val="00549F"/>
                </a:solidFill>
              </a:rPr>
              <a:t>Pro</a:t>
            </a:r>
            <a:r>
              <a:rPr lang="en-US" dirty="0" err="1"/>
              <a:t>be"Ferdinand</a:t>
            </a:r>
            <a:r>
              <a:rPr lang="en-US" dirty="0"/>
              <a:t>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5E0E9-3BC7-4D1E-8C99-08CFFB6CA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0348" y="6356350"/>
            <a:ext cx="933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5966EE-F3EB-4A26-81A1-035BAE030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12347"/>
            <a:ext cx="2266949" cy="6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5" r:id="rId2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EEEF12-B301-4764-BF07-6381E21955F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the project: “</a:t>
            </a:r>
            <a:r>
              <a:rPr lang="en-US">
                <a:solidFill>
                  <a:srgbClr val="00549F"/>
                </a:solidFill>
              </a:rPr>
              <a:t>H</a:t>
            </a:r>
            <a:r>
              <a:rPr lang="en-US"/>
              <a:t>igh </a:t>
            </a:r>
            <a:r>
              <a:rPr lang="en-US">
                <a:solidFill>
                  <a:srgbClr val="00549F"/>
                </a:solidFill>
              </a:rPr>
              <a:t>A</a:t>
            </a:r>
            <a:r>
              <a:rPr lang="en-US"/>
              <a:t>ltitude e</a:t>
            </a:r>
            <a:r>
              <a:rPr lang="en-US">
                <a:solidFill>
                  <a:srgbClr val="00549F"/>
                </a:solidFill>
              </a:rPr>
              <a:t>X</a:t>
            </a:r>
            <a:r>
              <a:rPr lang="en-US"/>
              <a:t>ploration </a:t>
            </a:r>
            <a:r>
              <a:rPr lang="en-US">
                <a:solidFill>
                  <a:srgbClr val="00549F"/>
                </a:solidFill>
              </a:rPr>
              <a:t>Pro</a:t>
            </a:r>
            <a:r>
              <a:rPr lang="en-US"/>
              <a:t>be” Ferdinand Mehlan, Florian Claes, Nico Entz (supervised by von Wenckstern and Prof. Rumpe, RWTH Aachen)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9456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esign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54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2219BD5C-7A11-456E-A15E-10EB15D79675}" vid="{78280F82-734B-4EAE-AE79-6D08CBBD7149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1996</TotalTime>
  <Words>32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Design1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223</cp:revision>
  <dcterms:modified xsi:type="dcterms:W3CDTF">2018-03-16T13:16:38Z</dcterms:modified>
</cp:coreProperties>
</file>