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4"/>
  </p:notesMasterIdLst>
  <p:handoutMasterIdLst>
    <p:handoutMasterId r:id="rId5"/>
  </p:handoutMasterIdLst>
  <p:sldIdLst>
    <p:sldId id="340" r:id="rId2"/>
    <p:sldId id="34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E8284D0-7A89-4215-82D3-84C0AE6BC7DF}">
          <p14:sldIdLst>
            <p14:sldId id="340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3A6489"/>
    <a:srgbClr val="588838"/>
    <a:srgbClr val="6C0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72248" autoAdjust="0"/>
  </p:normalViewPr>
  <p:slideViewPr>
    <p:cSldViewPr>
      <p:cViewPr varScale="1">
        <p:scale>
          <a:sx n="86" d="100"/>
          <a:sy n="86" d="100"/>
        </p:scale>
        <p:origin x="151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BD11-D662-4F93-8E57-326ED02B30BF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5619-314A-4A06-AD2B-34122B6E9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8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56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AD84-DA82-4A8D-9485-AF811CF6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6FA690-6365-47D8-88CE-6FB838A2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09B81-9814-4B22-B96E-B663404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706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6A6E4-9966-492A-8234-0104DD7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6B033-0DEE-4A30-AEB5-4BC1C1D359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8200" y="6356350"/>
            <a:ext cx="7315200" cy="365126"/>
          </a:xfrm>
        </p:spPr>
        <p:txBody>
          <a:bodyPr/>
          <a:lstStyle/>
          <a:p>
            <a:r>
              <a:rPr lang="en-US" dirty="0"/>
              <a:t>Introduction to the project: “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be” Ferdinand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125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018F5-D8EE-414F-AABF-D94687E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59A70-51BF-45E1-A633-315B3F7A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BB898-E404-45FE-BEE0-BA7674554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53336"/>
            <a:ext cx="73152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the project: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 err="1">
                <a:solidFill>
                  <a:srgbClr val="00549F"/>
                </a:solidFill>
              </a:rPr>
              <a:t>Pro</a:t>
            </a:r>
            <a:r>
              <a:rPr lang="en-US" dirty="0" err="1"/>
              <a:t>be"Ferdinand</a:t>
            </a:r>
            <a:r>
              <a:rPr lang="en-US" dirty="0"/>
              <a:t>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5E0E9-3BC7-4D1E-8C99-08CFFB6CA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0348" y="6356350"/>
            <a:ext cx="933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5966EE-F3EB-4A26-81A1-035BAE030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12347"/>
            <a:ext cx="2266949" cy="6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5" r:id="rId2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8" y="737938"/>
            <a:ext cx="11630526" cy="4130842"/>
          </a:xfrm>
        </p:spPr>
        <p:txBody>
          <a:bodyPr>
            <a:normAutofit/>
          </a:bodyPr>
          <a:lstStyle/>
          <a:p>
            <a:r>
              <a:rPr lang="en-US" dirty="0"/>
              <a:t>Introduction to the project: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be"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A91836-B3B5-4CB9-A4E2-F3E2DE6A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1283"/>
            <a:ext cx="9144000" cy="1319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Ferdinand </a:t>
            </a:r>
            <a:r>
              <a:rPr lang="en-US" dirty="0" err="1"/>
              <a:t>Mehlan</a:t>
            </a:r>
            <a:r>
              <a:rPr lang="en-US" dirty="0"/>
              <a:t>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endParaRPr lang="en-US" dirty="0"/>
          </a:p>
          <a:p>
            <a:r>
              <a:rPr lang="en-US" dirty="0"/>
              <a:t>Supervised by von </a:t>
            </a:r>
            <a:r>
              <a:rPr lang="en-US" dirty="0" err="1"/>
              <a:t>Wenckstern</a:t>
            </a:r>
            <a:r>
              <a:rPr lang="en-US" dirty="0"/>
              <a:t>, Prof. </a:t>
            </a:r>
            <a:r>
              <a:rPr lang="en-US" dirty="0" err="1"/>
              <a:t>Rumpe</a:t>
            </a:r>
            <a:endParaRPr lang="en-US" dirty="0"/>
          </a:p>
          <a:p>
            <a:r>
              <a:rPr lang="en-US" dirty="0"/>
              <a:t> RWTH Aachen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3079D7-B6CE-4BBB-9F69-E4B146E3B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67" y="276729"/>
            <a:ext cx="2714417" cy="7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289"/>
    </mc:Choice>
    <mc:Fallback xmlns="">
      <p:transition advTm="2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8" y="737938"/>
            <a:ext cx="11630526" cy="413084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549F"/>
                </a:solidFill>
              </a:rPr>
              <a:t>HAXPro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6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0">
        <p:fade/>
      </p:transition>
    </mc:Choice>
    <mc:Fallback xmlns="">
      <p:transition spd="slow" advTm="2530">
        <p:fade/>
      </p:transition>
    </mc:Fallback>
  </mc:AlternateContent>
</p:sld>
</file>

<file path=ppt/theme/theme1.xml><?xml version="1.0" encoding="utf-8"?>
<a:theme xmlns:a="http://schemas.openxmlformats.org/drawingml/2006/main" name="Design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54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2219BD5C-7A11-456E-A15E-10EB15D79675}" vid="{78280F82-734B-4EAE-AE79-6D08CBBD7149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1997</TotalTime>
  <Words>61</Words>
  <Application>Microsoft Office PowerPoint</Application>
  <PresentationFormat>Breitbild</PresentationFormat>
  <Paragraphs>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Design1</vt:lpstr>
      <vt:lpstr>Introduction to the project:   "High Altitude eXploration Probe"</vt:lpstr>
      <vt:lpstr>HAXPro   "High Altitude eXploration Probe"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222</cp:revision>
  <dcterms:modified xsi:type="dcterms:W3CDTF">2018-03-16T13:15:23Z</dcterms:modified>
</cp:coreProperties>
</file>