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4"/>
  </p:notesMasterIdLst>
  <p:handoutMasterIdLst>
    <p:handoutMasterId r:id="rId5"/>
  </p:handoutMasterIdLst>
  <p:sldIdLst>
    <p:sldId id="340" r:id="rId2"/>
    <p:sldId id="342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3A6489"/>
    <a:srgbClr val="588838"/>
    <a:srgbClr val="6C0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72248" autoAdjust="0"/>
  </p:normalViewPr>
  <p:slideViewPr>
    <p:cSldViewPr>
      <p:cViewPr varScale="1">
        <p:scale>
          <a:sx n="79" d="100"/>
          <a:sy n="79" d="100"/>
        </p:scale>
        <p:origin x="179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7BD11-D662-4F93-8E57-326ED02B30BF}" type="datetimeFigureOut">
              <a:rPr lang="en-US" smtClean="0"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05619-314A-4A06-AD2B-34122B6E9F7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3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63E33-E6FB-4250-A920-0AA7F891E235}" type="datetimeFigureOut">
              <a:rPr lang="de-DE" smtClean="0"/>
              <a:pPr/>
              <a:t>26.02.2018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A2527-8F30-47DF-80B2-0F8CB5C8ED7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00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</a:t>
            </a:r>
            <a:r>
              <a:rPr lang="en-US" dirty="0"/>
              <a:t>Veriﬁcation of non-functional Properties on Component and Connector Models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283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</a:t>
            </a:r>
            <a:r>
              <a:rPr lang="en-US" dirty="0"/>
              <a:t>Veriﬁcation of non-functional Properties on Component and Connector Models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356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3AD84-DA82-4A8D-9485-AF811CF6A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6FA690-6365-47D8-88CE-6FB838A23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C95FEF-B899-4DFD-AAA6-6129E18F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800" y="6357600"/>
            <a:ext cx="7315200" cy="365125"/>
          </a:xfrm>
        </p:spPr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D09B81-9814-4B22-B96E-B663404F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27060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60AB9-8FEC-4B7C-865E-69C3051C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76BCD8-A908-4768-9D69-16220F7AE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B380CF-C368-4A88-9F1D-A3F3FBE0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6F8A1E-95F3-4254-A0B8-AAA4C2AE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54810E-4148-4DF5-A2C9-FC81BEE1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181490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B9C2A0-F7D2-4C50-89ED-CE2372B78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3D89AB-4B9F-4295-92E2-E08807480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112286-3DE1-4AA7-A821-04BE8D9E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280948-DF19-46E1-A2C1-C17CC964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52B338-ABFB-467F-AEB0-D8B44981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850171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6CF13-B401-4AE8-87CE-9F0C9833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1B6658-590F-4C28-9835-B8D1E31F06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46964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E94F1-F9A2-4EC6-AA98-832B772A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B59887-C185-4E12-A1CF-0974D8277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08790A3-9096-406A-AAC7-20177E239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DFF0DBA-25D5-49DF-AA5E-E1563900B5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701738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48D64-3A82-44EE-B368-1C839C69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A9292C-06D4-467B-93C3-FCB25ECCB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D7180-84AD-4B93-B1CB-4CE56DAE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07B33A-461E-4DAF-B2D6-2DC0ECC5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4AA00B-CEA9-4094-9F50-AE06A3A0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050206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FE6FF-05D0-405F-AE9F-7532276E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F8012E-681D-4ED9-B78F-B22E58F0E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873F47-A98A-4DD1-93C3-0E96A7834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3AAFCF-D63E-4829-A34F-E5EACFC4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1FB997-1889-4B68-8790-3979FEBA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776491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93C6C-17F0-4A19-AF9E-0B7578FA4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37C686-7B69-42A0-8439-63C3515A2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531E98-F9E7-436E-8327-67A95D63F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5106C3-D824-458A-A647-D766E1EF1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D03AC2-FCD1-4EFE-8517-BE702018C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140E42B-C12C-4E06-BDE9-95303B36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665CBB-8140-484D-8285-946AC175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692DB34-7E56-418B-BD0D-1AF7F156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923298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B0F6A-05F1-4F81-AC78-93D7928A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FFCB21-4769-4C46-80DC-76AE0FBF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A28FCC-13CF-47C9-8DC6-BE0A396F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1D8D0C-999C-4D2C-BFEF-06736DEC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97104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9DC5CD-FE57-4EF9-8468-1261D2C2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7E1C0A-C2AD-4EED-9FEE-6554EC81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66A6E4-9966-492A-8234-0104DD7C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811253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ABEAE-BA65-4F4C-8A4E-472EB8BC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125E94-6BA7-406C-80F5-A91ADD66B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3D0B0E-EE44-4C42-AEC8-2AE7619AD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527AAC-093F-4462-8001-6EC13601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38C8AA-0F46-4EA3-9602-1E9842B9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3129D9-F312-4AAA-92AC-EC2678F2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218723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0B4E1-7F65-4B8F-BD06-BF01E9B5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F3F800-BB25-4755-8AC8-6FE068BD7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0D5839-DF9F-4B61-8CE5-D75BB2FD8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AED31E-F854-406D-8D7D-AAC15C3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CC8A30-A1B9-4CD1-957E-95303C33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0A0F1B-93C4-4E52-B5A1-935B9AE5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20015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D018F5-D8EE-414F-AABF-D94687E3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C59A70-51BF-45E1-A633-315B3F7AD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BB898-E404-45FE-BEE0-BA7674554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25E0E9-3BC7-4D1E-8C99-08CFFB6CA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0348" y="6356350"/>
            <a:ext cx="9334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25966EE-F3EB-4A26-81A1-035BAE03022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212347"/>
            <a:ext cx="2266949" cy="6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36" r:id="rId12"/>
  </p:sldLayoutIdLst>
  <p:transition spd="med">
    <p:pull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F1093-58A5-4642-9E47-253B19406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758" y="737938"/>
            <a:ext cx="11630526" cy="4130842"/>
          </a:xfrm>
        </p:spPr>
        <p:txBody>
          <a:bodyPr>
            <a:normAutofit/>
          </a:bodyPr>
          <a:lstStyle/>
          <a:p>
            <a:r>
              <a:rPr lang="en-US" dirty="0"/>
              <a:t>Introduction to the project: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"</a:t>
            </a:r>
            <a:r>
              <a:rPr lang="en-US" dirty="0">
                <a:solidFill>
                  <a:srgbClr val="00549F"/>
                </a:solidFill>
              </a:rPr>
              <a:t>H</a:t>
            </a:r>
            <a:r>
              <a:rPr lang="en-US" dirty="0"/>
              <a:t>igh </a:t>
            </a:r>
            <a:r>
              <a:rPr lang="en-US" dirty="0">
                <a:solidFill>
                  <a:srgbClr val="00549F"/>
                </a:solidFill>
              </a:rPr>
              <a:t>A</a:t>
            </a:r>
            <a:r>
              <a:rPr lang="en-US" dirty="0"/>
              <a:t>ltitude </a:t>
            </a:r>
            <a:r>
              <a:rPr lang="en-US" dirty="0" err="1"/>
              <a:t>e</a:t>
            </a:r>
            <a:r>
              <a:rPr lang="en-US" dirty="0" err="1">
                <a:solidFill>
                  <a:srgbClr val="00549F"/>
                </a:solidFill>
              </a:rPr>
              <a:t>X</a:t>
            </a:r>
            <a:r>
              <a:rPr lang="en-US" dirty="0" err="1"/>
              <a:t>ploration</a:t>
            </a:r>
            <a:r>
              <a:rPr lang="en-US" dirty="0"/>
              <a:t> </a:t>
            </a:r>
            <a:r>
              <a:rPr lang="en-US" dirty="0">
                <a:solidFill>
                  <a:srgbClr val="00549F"/>
                </a:solidFill>
              </a:rPr>
              <a:t>Pro</a:t>
            </a:r>
            <a:r>
              <a:rPr lang="en-US" dirty="0"/>
              <a:t>be"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A91836-B3B5-4CB9-A4E2-F3E2DE6A2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61283"/>
            <a:ext cx="9144000" cy="13194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Ferdinand </a:t>
            </a:r>
            <a:r>
              <a:rPr lang="en-US" dirty="0" err="1"/>
              <a:t>Mehlan</a:t>
            </a:r>
            <a:r>
              <a:rPr lang="en-US" dirty="0"/>
              <a:t>, Florian </a:t>
            </a:r>
            <a:r>
              <a:rPr lang="en-US" dirty="0" err="1"/>
              <a:t>Claes</a:t>
            </a:r>
            <a:r>
              <a:rPr lang="en-US" dirty="0"/>
              <a:t>, Nico </a:t>
            </a:r>
            <a:r>
              <a:rPr lang="en-US" dirty="0" err="1"/>
              <a:t>Entz</a:t>
            </a:r>
            <a:endParaRPr lang="en-US" dirty="0"/>
          </a:p>
          <a:p>
            <a:r>
              <a:rPr lang="en-US" dirty="0"/>
              <a:t>Supervised by Bernhard </a:t>
            </a:r>
            <a:r>
              <a:rPr lang="en-US" dirty="0" err="1"/>
              <a:t>Rumpe</a:t>
            </a:r>
            <a:endParaRPr lang="en-US" dirty="0"/>
          </a:p>
          <a:p>
            <a:r>
              <a:rPr lang="en-US" dirty="0"/>
              <a:t> RWTH Aachen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63079D7-B6CE-4BBB-9F69-E4B146E3B9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867" y="276729"/>
            <a:ext cx="2714417" cy="78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3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289"/>
    </mc:Choice>
    <mc:Fallback>
      <p:transition advTm="228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F1093-58A5-4642-9E47-253B19406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758" y="737938"/>
            <a:ext cx="11630526" cy="413084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549F"/>
                </a:solidFill>
              </a:rPr>
              <a:t>HAXPro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"</a:t>
            </a:r>
            <a:r>
              <a:rPr lang="en-US" dirty="0">
                <a:solidFill>
                  <a:srgbClr val="00549F"/>
                </a:solidFill>
              </a:rPr>
              <a:t>H</a:t>
            </a:r>
            <a:r>
              <a:rPr lang="en-US" dirty="0"/>
              <a:t>igh </a:t>
            </a:r>
            <a:r>
              <a:rPr lang="en-US" dirty="0">
                <a:solidFill>
                  <a:srgbClr val="00549F"/>
                </a:solidFill>
              </a:rPr>
              <a:t>A</a:t>
            </a:r>
            <a:r>
              <a:rPr lang="en-US" dirty="0"/>
              <a:t>ltitude </a:t>
            </a:r>
            <a:r>
              <a:rPr lang="en-US" dirty="0" err="1"/>
              <a:t>e</a:t>
            </a:r>
            <a:r>
              <a:rPr lang="en-US" dirty="0" err="1">
                <a:solidFill>
                  <a:srgbClr val="00549F"/>
                </a:solidFill>
              </a:rPr>
              <a:t>X</a:t>
            </a:r>
            <a:r>
              <a:rPr lang="en-US" dirty="0" err="1"/>
              <a:t>ploration</a:t>
            </a:r>
            <a:r>
              <a:rPr lang="en-US" dirty="0"/>
              <a:t> </a:t>
            </a:r>
            <a:r>
              <a:rPr lang="en-US" dirty="0">
                <a:solidFill>
                  <a:srgbClr val="00549F"/>
                </a:solidFill>
              </a:rPr>
              <a:t>Pro</a:t>
            </a:r>
            <a:r>
              <a:rPr lang="en-US" dirty="0"/>
              <a:t>be"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688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30">
        <p:fade/>
      </p:transition>
    </mc:Choice>
    <mc:Fallback>
      <p:transition spd="slow" advTm="2530">
        <p:fade/>
      </p:transition>
    </mc:Fallback>
  </mc:AlternateContent>
</p:sld>
</file>

<file path=ppt/theme/theme1.xml><?xml version="1.0" encoding="utf-8"?>
<a:theme xmlns:a="http://schemas.openxmlformats.org/drawingml/2006/main" name="Design1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00549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2219BD5C-7A11-456E-A15E-10EB15D79675}" vid="{78280F82-734B-4EAE-AE79-6D08CBBD7149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1982</TotalTime>
  <Words>57</Words>
  <Application>Microsoft Office PowerPoint</Application>
  <PresentationFormat>Breitbild</PresentationFormat>
  <Paragraphs>9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Design1</vt:lpstr>
      <vt:lpstr>Introduction to the project:   "High Altitude eXploration Probe"</vt:lpstr>
      <vt:lpstr>HAXPro   "High Altitude eXploration Probe"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Folienvorlage intern</dc:title>
  <dc:creator>SE-RWTH</dc:creator>
  <dc:description>Vorlage V25</dc:description>
  <cp:lastModifiedBy>kt</cp:lastModifiedBy>
  <cp:revision>218</cp:revision>
  <dcterms:modified xsi:type="dcterms:W3CDTF">2018-02-26T18:13:13Z</dcterms:modified>
</cp:coreProperties>
</file>