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8"/>
  </p:sldMasterIdLst>
  <p:sldIdLst>
    <p:sldId id="256" r:id="rId89"/>
    <p:sldId id="257" r:id="rId90"/>
    <p:sldId id="260" r:id="rId91"/>
    <p:sldId id="258" r:id="rId92"/>
    <p:sldId id="259" r:id="rId93"/>
    <p:sldId id="261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08" autoAdjust="0"/>
    <p:restoredTop sz="94660"/>
  </p:normalViewPr>
  <p:slideViewPr>
    <p:cSldViewPr snapToGrid="0">
      <p:cViewPr>
        <p:scale>
          <a:sx n="75" d="100"/>
          <a:sy n="75" d="100"/>
        </p:scale>
        <p:origin x="54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" Target="slides/slide1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5" Type="http://schemas.openxmlformats.org/officeDocument/2006/relationships/customXml" Target="../customXml/item5.xml"/><Relationship Id="rId90" Type="http://schemas.openxmlformats.org/officeDocument/2006/relationships/slide" Target="slides/slide2.xml"/><Relationship Id="rId95" Type="http://schemas.openxmlformats.org/officeDocument/2006/relationships/presProps" Target="pres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slideMaster" Target="slideMasters/slideMaster1.xml"/><Relationship Id="rId91" Type="http://schemas.openxmlformats.org/officeDocument/2006/relationships/slide" Target="slides/slide3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5.xml"/><Relationship Id="rId9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So </a:t>
            </a:r>
            <a:r>
              <a:rPr lang="en-US" baseline="0" smtClean="0"/>
              <a:t>sánh </a:t>
            </a:r>
            <a:r>
              <a:rPr lang="en-US" baseline="0" smtClean="0"/>
              <a:t>bài hát </a:t>
            </a:r>
            <a:r>
              <a:rPr lang="en-US" baseline="0" smtClean="0"/>
              <a:t>với</a:t>
            </a:r>
            <a:br>
              <a:rPr lang="en-US" baseline="0" smtClean="0"/>
            </a:br>
            <a:r>
              <a:rPr lang="en-US" baseline="0" smtClean="0"/>
              <a:t>số </a:t>
            </a:r>
            <a:r>
              <a:rPr lang="en-US" baseline="0" smtClean="0"/>
              <a:t>liệu trung bình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Số bè</c:v>
                </c:pt>
                <c:pt idx="1">
                  <c:v>Thời lượng</c:v>
                </c:pt>
                <c:pt idx="2">
                  <c:v>Số nốt</c:v>
                </c:pt>
                <c:pt idx="3">
                  <c:v>Tốc độ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210</c:v>
                </c:pt>
                <c:pt idx="2">
                  <c:v>425</c:v>
                </c:pt>
                <c:pt idx="3">
                  <c:v>120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Số bè</c:v>
                </c:pt>
                <c:pt idx="1">
                  <c:v>Thời lượng</c:v>
                </c:pt>
                <c:pt idx="2">
                  <c:v>Số nốt</c:v>
                </c:pt>
                <c:pt idx="3">
                  <c:v>Tốc độ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210</c:v>
                </c:pt>
                <c:pt idx="2">
                  <c:v>425</c:v>
                </c:pt>
                <c:pt idx="3">
                  <c:v>120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Số bè</c:v>
                </c:pt>
                <c:pt idx="1">
                  <c:v>Thời lượng</c:v>
                </c:pt>
                <c:pt idx="2">
                  <c:v>Số nốt</c:v>
                </c:pt>
                <c:pt idx="3">
                  <c:v>Tốc độ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210</c:v>
                </c:pt>
                <c:pt idx="2">
                  <c:v>425</c:v>
                </c:pt>
                <c:pt idx="3">
                  <c:v>120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1004439552"/>
        <c:axId val="-1004423776"/>
      </c:barChart>
      <c:catAx>
        <c:axId val="-1004439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mtClean="0"/>
                  <a:t>Đặc</a:t>
                </a:r>
                <a:r>
                  <a:rPr lang="en-US" baseline="0" smtClean="0"/>
                  <a:t> tính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04423776"/>
        <c:crosses val="autoZero"/>
        <c:auto val="1"/>
        <c:lblAlgn val="ctr"/>
        <c:lblOffset val="100"/>
        <c:noMultiLvlLbl val="0"/>
      </c:catAx>
      <c:valAx>
        <c:axId val="-100442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mtClean="0"/>
                  <a:t>Giá</a:t>
                </a:r>
                <a:r>
                  <a:rPr lang="en-US" baseline="0" smtClean="0"/>
                  <a:t> trị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044395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4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2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nh b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0" y="365125"/>
            <a:ext cx="2324100" cy="23209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0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7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9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BB3DA-1618-4B4F-A47F-7B9E682F29CC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customXml" Target="../../customXml/item71.xml"/><Relationship Id="rId7" Type="http://schemas.openxmlformats.org/officeDocument/2006/relationships/slideLayout" Target="../slideLayouts/slideLayout4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82.xml"/><Relationship Id="rId5" Type="http://schemas.openxmlformats.org/officeDocument/2006/relationships/customXml" Target="../../customXml/item81.xml"/><Relationship Id="rId4" Type="http://schemas.openxmlformats.org/officeDocument/2006/relationships/customXml" Target="../../customXml/item8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.xml"/><Relationship Id="rId13" Type="http://schemas.openxmlformats.org/officeDocument/2006/relationships/customXml" Target="../../customXml/item74.xml"/><Relationship Id="rId18" Type="http://schemas.openxmlformats.org/officeDocument/2006/relationships/customXml" Target="../../customXml/item59.xml"/><Relationship Id="rId3" Type="http://schemas.openxmlformats.org/officeDocument/2006/relationships/customXml" Target="../../customXml/item22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77.xml"/><Relationship Id="rId17" Type="http://schemas.openxmlformats.org/officeDocument/2006/relationships/customXml" Target="../../customXml/item31.xml"/><Relationship Id="rId2" Type="http://schemas.openxmlformats.org/officeDocument/2006/relationships/customXml" Target="../../customXml/item58.xml"/><Relationship Id="rId16" Type="http://schemas.openxmlformats.org/officeDocument/2006/relationships/customXml" Target="../../customXml/item62.xml"/><Relationship Id="rId20" Type="http://schemas.openxmlformats.org/officeDocument/2006/relationships/slideLayout" Target="../slideLayouts/slideLayout4.xml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54.xml"/><Relationship Id="rId11" Type="http://schemas.openxmlformats.org/officeDocument/2006/relationships/customXml" Target="../../customXml/item36.xml"/><Relationship Id="rId5" Type="http://schemas.openxmlformats.org/officeDocument/2006/relationships/customXml" Target="../../customXml/item68.xml"/><Relationship Id="rId15" Type="http://schemas.openxmlformats.org/officeDocument/2006/relationships/customXml" Target="../../customXml/item33.xml"/><Relationship Id="rId10" Type="http://schemas.openxmlformats.org/officeDocument/2006/relationships/customXml" Target="../../customXml/item13.xml"/><Relationship Id="rId19" Type="http://schemas.openxmlformats.org/officeDocument/2006/relationships/customXml" Target="../../customXml/item17.xml"/><Relationship Id="rId4" Type="http://schemas.openxmlformats.org/officeDocument/2006/relationships/customXml" Target="../../customXml/item72.xml"/><Relationship Id="rId9" Type="http://schemas.openxmlformats.org/officeDocument/2006/relationships/customXml" Target="../../customXml/item53.xml"/><Relationship Id="rId14" Type="http://schemas.openxmlformats.org/officeDocument/2006/relationships/customXml" Target="../../customXml/item8.xml"/><Relationship Id="rId2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8.xml"/><Relationship Id="rId18" Type="http://schemas.openxmlformats.org/officeDocument/2006/relationships/customXml" Target="../../customXml/item7.xml"/><Relationship Id="rId26" Type="http://schemas.openxmlformats.org/officeDocument/2006/relationships/customXml" Target="../../customXml/item42.xml"/><Relationship Id="rId3" Type="http://schemas.openxmlformats.org/officeDocument/2006/relationships/customXml" Target="../../customXml/item10.xml"/><Relationship Id="rId21" Type="http://schemas.openxmlformats.org/officeDocument/2006/relationships/customXml" Target="../../customXml/item43.xml"/><Relationship Id="rId34" Type="http://schemas.openxmlformats.org/officeDocument/2006/relationships/image" Target="../media/image2.emf"/><Relationship Id="rId7" Type="http://schemas.openxmlformats.org/officeDocument/2006/relationships/customXml" Target="../../customXml/item35.xml"/><Relationship Id="rId12" Type="http://schemas.openxmlformats.org/officeDocument/2006/relationships/customXml" Target="../../customXml/item4.xml"/><Relationship Id="rId17" Type="http://schemas.openxmlformats.org/officeDocument/2006/relationships/customXml" Target="../../customXml/item49.xml"/><Relationship Id="rId25" Type="http://schemas.openxmlformats.org/officeDocument/2006/relationships/customXml" Target="../../customXml/item3.xml"/><Relationship Id="rId33" Type="http://schemas.openxmlformats.org/officeDocument/2006/relationships/image" Target="../media/image1.png"/><Relationship Id="rId2" Type="http://schemas.openxmlformats.org/officeDocument/2006/relationships/customXml" Target="../../customXml/item19.xml"/><Relationship Id="rId16" Type="http://schemas.openxmlformats.org/officeDocument/2006/relationships/customXml" Target="../../customXml/item9.xml"/><Relationship Id="rId20" Type="http://schemas.openxmlformats.org/officeDocument/2006/relationships/customXml" Target="../../customXml/item20.xml"/><Relationship Id="rId29" Type="http://schemas.openxmlformats.org/officeDocument/2006/relationships/customXml" Target="../../customXml/item63.xml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40.xml"/><Relationship Id="rId24" Type="http://schemas.openxmlformats.org/officeDocument/2006/relationships/customXml" Target="../../customXml/item39.xml"/><Relationship Id="rId32" Type="http://schemas.openxmlformats.org/officeDocument/2006/relationships/slideLayout" Target="../slideLayouts/slideLayout4.xml"/><Relationship Id="rId5" Type="http://schemas.openxmlformats.org/officeDocument/2006/relationships/customXml" Target="../../customXml/item37.xml"/><Relationship Id="rId15" Type="http://schemas.openxmlformats.org/officeDocument/2006/relationships/customXml" Target="../../customXml/item73.xml"/><Relationship Id="rId23" Type="http://schemas.openxmlformats.org/officeDocument/2006/relationships/customXml" Target="../../customXml/item52.xml"/><Relationship Id="rId28" Type="http://schemas.openxmlformats.org/officeDocument/2006/relationships/customXml" Target="../../customXml/item66.xml"/><Relationship Id="rId10" Type="http://schemas.openxmlformats.org/officeDocument/2006/relationships/customXml" Target="../../customXml/item61.xml"/><Relationship Id="rId19" Type="http://schemas.openxmlformats.org/officeDocument/2006/relationships/customXml" Target="../../customXml/item46.xml"/><Relationship Id="rId31" Type="http://schemas.openxmlformats.org/officeDocument/2006/relationships/customXml" Target="../../customXml/item75.xml"/><Relationship Id="rId4" Type="http://schemas.openxmlformats.org/officeDocument/2006/relationships/customXml" Target="../../customXml/item18.xml"/><Relationship Id="rId9" Type="http://schemas.openxmlformats.org/officeDocument/2006/relationships/customXml" Target="../../customXml/item60.xml"/><Relationship Id="rId14" Type="http://schemas.openxmlformats.org/officeDocument/2006/relationships/customXml" Target="../../customXml/item64.xml"/><Relationship Id="rId22" Type="http://schemas.openxmlformats.org/officeDocument/2006/relationships/customXml" Target="../../customXml/item12.xml"/><Relationship Id="rId27" Type="http://schemas.openxmlformats.org/officeDocument/2006/relationships/customXml" Target="../../customXml/item25.xml"/><Relationship Id="rId30" Type="http://schemas.openxmlformats.org/officeDocument/2006/relationships/customXml" Target="../../customXml/item34.xml"/><Relationship Id="rId8" Type="http://schemas.openxmlformats.org/officeDocument/2006/relationships/customXml" Target="../../customXml/item6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7.xml"/><Relationship Id="rId3" Type="http://schemas.openxmlformats.org/officeDocument/2006/relationships/customXml" Target="../../customXml/item28.xml"/><Relationship Id="rId7" Type="http://schemas.openxmlformats.org/officeDocument/2006/relationships/customXml" Target="../../customXml/item32.xml"/><Relationship Id="rId12" Type="http://schemas.openxmlformats.org/officeDocument/2006/relationships/slideLayout" Target="../slideLayouts/slideLayout4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7.xml"/><Relationship Id="rId6" Type="http://schemas.openxmlformats.org/officeDocument/2006/relationships/customXml" Target="../../customXml/item56.xml"/><Relationship Id="rId11" Type="http://schemas.openxmlformats.org/officeDocument/2006/relationships/customXml" Target="../../customXml/item2.xml"/><Relationship Id="rId5" Type="http://schemas.openxmlformats.org/officeDocument/2006/relationships/customXml" Target="../../customXml/item21.xml"/><Relationship Id="rId10" Type="http://schemas.openxmlformats.org/officeDocument/2006/relationships/customXml" Target="../../customXml/item48.xml"/><Relationship Id="rId4" Type="http://schemas.openxmlformats.org/officeDocument/2006/relationships/customXml" Target="../../customXml/item30.xml"/><Relationship Id="rId9" Type="http://schemas.openxmlformats.org/officeDocument/2006/relationships/customXml" Target="../../customXml/item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5.xml"/><Relationship Id="rId2" Type="http://schemas.openxmlformats.org/officeDocument/2006/relationships/customXml" Target="../../customXml/item84.xml"/><Relationship Id="rId1" Type="http://schemas.openxmlformats.org/officeDocument/2006/relationships/customXml" Target="../../customXml/item83.xml"/><Relationship Id="rId6" Type="http://schemas.openxmlformats.org/officeDocument/2006/relationships/slideLayout" Target="../slideLayouts/slideLayout4.xml"/><Relationship Id="rId5" Type="http://schemas.openxmlformats.org/officeDocument/2006/relationships/customXml" Target="../../customXml/item87.xml"/><Relationship Id="rId4" Type="http://schemas.openxmlformats.org/officeDocument/2006/relationships/customXml" Target="../../customXml/item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1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73" name="Group 17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1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8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8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8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3" name="Oval 18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175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6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7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Nghe    Thống kê      Cấu hình     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Tra cứu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839391" y="381000"/>
                <a:ext cx="949106" cy="219456"/>
                <a:chOff x="840506" y="2907875"/>
                <a:chExt cx="949106" cy="219456"/>
              </a:xfrm>
            </p:grpSpPr>
            <p:sp>
              <p:nvSpPr>
                <p:cNvPr id="179" name="Active"/>
                <p:cNvSpPr txBox="1"/>
                <p:nvPr/>
              </p:nvSpPr>
              <p:spPr>
                <a:xfrm>
                  <a:off x="840506" y="2907875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Đặc tính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itle 1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chính</a:t>
            </a:r>
            <a:endParaRPr lang="en-US"/>
          </a:p>
        </p:txBody>
      </p:sp>
      <p:sp>
        <p:nvSpPr>
          <p:cNvPr id="193" name="Freeform 128"/>
          <p:cNvSpPr>
            <a:spLocks noEditPoints="1"/>
          </p:cNvSpPr>
          <p:nvPr>
            <p:custDataLst>
              <p:custData r:id="rId2"/>
              <p:custData r:id="rId3"/>
            </p:custDataLst>
          </p:nvPr>
        </p:nvSpPr>
        <p:spPr bwMode="black">
          <a:xfrm>
            <a:off x="543076" y="783204"/>
            <a:ext cx="494750" cy="36728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Content"/>
          <p:cNvSpPr txBox="1"/>
          <p:nvPr>
            <p:custDataLst>
              <p:custData r:id="rId4"/>
            </p:custDataLst>
          </p:nvPr>
        </p:nvSpPr>
        <p:spPr>
          <a:xfrm>
            <a:off x="186435" y="1243484"/>
            <a:ext cx="12795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00200" y="647700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1565358417"/>
              </p:ext>
            </p:extLst>
          </p:nvPr>
        </p:nvGraphicFramePr>
        <p:xfrm>
          <a:off x="381614" y="2686050"/>
          <a:ext cx="4056234" cy="25693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945"/>
                <a:gridCol w="920955"/>
                <a:gridCol w="850520"/>
                <a:gridCol w="954814"/>
              </a:tblGrid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Đặc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tính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Đơn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vị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Giá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trị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Trung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bình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Số Track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bè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Thời lượng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giây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210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Số nốt nhạc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nốt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Tốc độ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phách/phút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120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Khóa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  <a:latin typeface="+mn-lt"/>
                        </a:rPr>
                        <a:t> thời gian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¾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Trường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độ thấp nhất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nốt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móc kép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Trường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độ cao nhất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nốt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đen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Cao độ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lớn nhất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C#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HorizontalBarChart"/>
          <p:cNvGraphicFramePr/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1417436884"/>
              </p:ext>
            </p:extLst>
          </p:nvPr>
        </p:nvGraphicFramePr>
        <p:xfrm>
          <a:off x="4385860" y="1798638"/>
          <a:ext cx="4246451" cy="4640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7950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88" name="Group 8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06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97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99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00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01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Oval 97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TabLine"/>
            <p:cNvSpPr/>
            <p:nvPr/>
          </p:nvSpPr>
          <p:spPr>
            <a:xfrm>
              <a:off x="847747" y="528940"/>
              <a:ext cx="928768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7" name="Title 191"/>
          <p:cNvSpPr txBox="1">
            <a:spLocks/>
          </p:cNvSpPr>
          <p:nvPr/>
        </p:nvSpPr>
        <p:spPr>
          <a:xfrm>
            <a:off x="9467850" y="365125"/>
            <a:ext cx="2324100" cy="2320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Giao diện File</a:t>
            </a:r>
          </a:p>
          <a:p>
            <a:endParaRPr lang="en-US"/>
          </a:p>
          <a:p>
            <a:r>
              <a:rPr lang="en-US" smtClean="0"/>
              <a:t>Tab Thông số </a:t>
            </a:r>
          </a:p>
          <a:p>
            <a:endParaRPr lang="en-US"/>
          </a:p>
          <a:p>
            <a:r>
              <a:rPr lang="en-US" smtClean="0"/>
              <a:t>Mục “Thông tin midi”</a:t>
            </a:r>
            <a:endParaRPr lang="en-US"/>
          </a:p>
        </p:txBody>
      </p:sp>
      <p:grpSp>
        <p:nvGrpSpPr>
          <p:cNvPr id="110" name="TabGroupVertical"/>
          <p:cNvGrpSpPr/>
          <p:nvPr>
            <p:custDataLst>
              <p:custData r:id="rId2"/>
            </p:custDataLst>
          </p:nvPr>
        </p:nvGrpSpPr>
        <p:grpSpPr>
          <a:xfrm>
            <a:off x="45782" y="301516"/>
            <a:ext cx="8971055" cy="6425081"/>
            <a:chOff x="3101353" y="2723643"/>
            <a:chExt cx="3489947" cy="2054097"/>
          </a:xfrm>
        </p:grpSpPr>
        <p:sp>
          <p:nvSpPr>
            <p:cNvPr id="111" name="Container"/>
            <p:cNvSpPr>
              <a:spLocks/>
            </p:cNvSpPr>
            <p:nvPr/>
          </p:nvSpPr>
          <p:spPr>
            <a:xfrm>
              <a:off x="3406835" y="2723643"/>
              <a:ext cx="3184465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Tab2"/>
            <p:cNvSpPr txBox="1">
              <a:spLocks/>
            </p:cNvSpPr>
            <p:nvPr/>
          </p:nvSpPr>
          <p:spPr>
            <a:xfrm>
              <a:off x="3116508" y="2801933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Mở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101353" y="2737619"/>
              <a:ext cx="304970" cy="64314"/>
              <a:chOff x="3317876" y="2777312"/>
              <a:chExt cx="220732" cy="64314"/>
            </a:xfrm>
          </p:grpSpPr>
          <p:sp>
            <p:nvSpPr>
              <p:cNvPr id="116" name="TabLine"/>
              <p:cNvSpPr txBox="1">
                <a:spLocks/>
              </p:cNvSpPr>
              <p:nvPr/>
            </p:nvSpPr>
            <p:spPr>
              <a:xfrm>
                <a:off x="3317876" y="2777312"/>
                <a:ext cx="220674" cy="6431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Thông số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ActiveTab"/>
              <p:cNvSpPr>
                <a:spLocks/>
              </p:cNvSpPr>
              <p:nvPr/>
            </p:nvSpPr>
            <p:spPr>
              <a:xfrm>
                <a:off x="3538608" y="2777313"/>
                <a:ext cx="0" cy="6431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14" name="Tab3"/>
            <p:cNvSpPr txBox="1">
              <a:spLocks/>
            </p:cNvSpPr>
            <p:nvPr/>
          </p:nvSpPr>
          <p:spPr>
            <a:xfrm>
              <a:off x="3116508" y="2866246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Đóng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Tab4"/>
            <p:cNvSpPr txBox="1">
              <a:spLocks/>
            </p:cNvSpPr>
            <p:nvPr/>
          </p:nvSpPr>
          <p:spPr>
            <a:xfrm>
              <a:off x="3116508" y="2930560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Tùy chọn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4" name="Content"/>
          <p:cNvSpPr txBox="1"/>
          <p:nvPr>
            <p:custDataLst>
              <p:custData r:id="rId3"/>
            </p:custDataLst>
          </p:nvPr>
        </p:nvSpPr>
        <p:spPr>
          <a:xfrm>
            <a:off x="5240787" y="1711444"/>
            <a:ext cx="7857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Đặc tính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4"/>
            </p:custDataLst>
          </p:nvPr>
        </p:nvSpPr>
        <p:spPr>
          <a:xfrm>
            <a:off x="5458954" y="1954927"/>
            <a:ext cx="10064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Số Track(bè)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Content"/>
          <p:cNvSpPr txBox="1"/>
          <p:nvPr>
            <p:custDataLst>
              <p:custData r:id="rId5"/>
            </p:custDataLst>
          </p:nvPr>
        </p:nvSpPr>
        <p:spPr>
          <a:xfrm>
            <a:off x="6470477" y="1954927"/>
            <a:ext cx="268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9" name="Picture 2" descr="C:\Users\t-dantay\Documents\Placeholders\music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786" y="644151"/>
            <a:ext cx="496109" cy="4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Content"/>
          <p:cNvSpPr txBox="1"/>
          <p:nvPr>
            <p:custDataLst>
              <p:custData r:id="rId7"/>
            </p:custDataLst>
          </p:nvPr>
        </p:nvSpPr>
        <p:spPr>
          <a:xfrm>
            <a:off x="6005703" y="773307"/>
            <a:ext cx="12452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 Paloma.mid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1" name="Picture 170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88" y="2425146"/>
            <a:ext cx="789844" cy="6868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2" name="Content"/>
          <p:cNvSpPr txBox="1"/>
          <p:nvPr>
            <p:custDataLst>
              <p:custData r:id="rId9"/>
            </p:custDataLst>
          </p:nvPr>
        </p:nvSpPr>
        <p:spPr>
          <a:xfrm>
            <a:off x="2036832" y="2378980"/>
            <a:ext cx="192392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3" name="Content"/>
          <p:cNvSpPr txBox="1"/>
          <p:nvPr>
            <p:custDataLst>
              <p:custData r:id="rId10"/>
            </p:custDataLst>
          </p:nvPr>
        </p:nvSpPr>
        <p:spPr>
          <a:xfrm>
            <a:off x="2054239" y="2726403"/>
            <a:ext cx="273755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Hiển thị các thông tin, đặc tính chung về file như thời gian, kích thước…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5" name="Content"/>
          <p:cNvSpPr txBox="1"/>
          <p:nvPr>
            <p:custDataLst>
              <p:custData r:id="rId11"/>
            </p:custDataLst>
          </p:nvPr>
        </p:nvSpPr>
        <p:spPr>
          <a:xfrm>
            <a:off x="2036832" y="824272"/>
            <a:ext cx="179087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tin midi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6" name="Content"/>
          <p:cNvSpPr txBox="1"/>
          <p:nvPr>
            <p:custDataLst>
              <p:custData r:id="rId12"/>
            </p:custDataLst>
          </p:nvPr>
        </p:nvSpPr>
        <p:spPr>
          <a:xfrm>
            <a:off x="2054239" y="1171695"/>
            <a:ext cx="273755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Hiển thị các thông tin, đặc tính về âm nhạc lưu trữ trong midi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7" name="Picture 2" descr="C:\Users\t-dantay\Documents\Placeholders\music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88" y="848152"/>
            <a:ext cx="789844" cy="6911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ontent"/>
          <p:cNvSpPr txBox="1"/>
          <p:nvPr>
            <p:custDataLst>
              <p:custData r:id="rId14"/>
            </p:custDataLst>
          </p:nvPr>
        </p:nvSpPr>
        <p:spPr>
          <a:xfrm>
            <a:off x="5458954" y="2186479"/>
            <a:ext cx="9172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Thời lượng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15"/>
            </p:custDataLst>
          </p:nvPr>
        </p:nvSpPr>
        <p:spPr>
          <a:xfrm>
            <a:off x="6454539" y="2186479"/>
            <a:ext cx="7569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210 giây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 txBox="1"/>
          <p:nvPr>
            <p:custDataLst>
              <p:custData r:id="rId16"/>
            </p:custDataLst>
          </p:nvPr>
        </p:nvSpPr>
        <p:spPr>
          <a:xfrm>
            <a:off x="5458954" y="2426505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Số nốt nhạc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7"/>
            </p:custDataLst>
          </p:nvPr>
        </p:nvSpPr>
        <p:spPr>
          <a:xfrm>
            <a:off x="6465383" y="2432779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425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18"/>
            </p:custDataLst>
          </p:nvPr>
        </p:nvSpPr>
        <p:spPr>
          <a:xfrm>
            <a:off x="5458954" y="2666531"/>
            <a:ext cx="6479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Tốc độ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19"/>
            </p:custDataLst>
          </p:nvPr>
        </p:nvSpPr>
        <p:spPr>
          <a:xfrm>
            <a:off x="6465383" y="2672805"/>
            <a:ext cx="7889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120 BMP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88" name="Group 8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06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97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99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00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01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Oval 97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TabLine"/>
            <p:cNvSpPr/>
            <p:nvPr/>
          </p:nvSpPr>
          <p:spPr>
            <a:xfrm>
              <a:off x="847747" y="528940"/>
              <a:ext cx="928768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7" name="Title 191"/>
          <p:cNvSpPr txBox="1">
            <a:spLocks/>
          </p:cNvSpPr>
          <p:nvPr/>
        </p:nvSpPr>
        <p:spPr>
          <a:xfrm>
            <a:off x="9467850" y="365125"/>
            <a:ext cx="2324100" cy="2320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Giao diện File</a:t>
            </a:r>
          </a:p>
          <a:p>
            <a:endParaRPr lang="en-US"/>
          </a:p>
          <a:p>
            <a:r>
              <a:rPr lang="en-US" smtClean="0"/>
              <a:t>Tab Thông số </a:t>
            </a:r>
          </a:p>
          <a:p>
            <a:endParaRPr lang="en-US"/>
          </a:p>
          <a:p>
            <a:r>
              <a:rPr lang="en-US" smtClean="0"/>
              <a:t>Mục “Thông số chung”</a:t>
            </a:r>
            <a:endParaRPr lang="en-US"/>
          </a:p>
        </p:txBody>
      </p:sp>
      <p:grpSp>
        <p:nvGrpSpPr>
          <p:cNvPr id="110" name="TabGroupVertical"/>
          <p:cNvGrpSpPr/>
          <p:nvPr>
            <p:custDataLst>
              <p:custData r:id="rId2"/>
            </p:custDataLst>
          </p:nvPr>
        </p:nvGrpSpPr>
        <p:grpSpPr>
          <a:xfrm>
            <a:off x="45782" y="301516"/>
            <a:ext cx="8971055" cy="6425081"/>
            <a:chOff x="3101353" y="2723643"/>
            <a:chExt cx="3489947" cy="2054097"/>
          </a:xfrm>
        </p:grpSpPr>
        <p:sp>
          <p:nvSpPr>
            <p:cNvPr id="111" name="Container"/>
            <p:cNvSpPr>
              <a:spLocks/>
            </p:cNvSpPr>
            <p:nvPr/>
          </p:nvSpPr>
          <p:spPr>
            <a:xfrm>
              <a:off x="3406835" y="2723643"/>
              <a:ext cx="3184465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Tab2"/>
            <p:cNvSpPr txBox="1">
              <a:spLocks/>
            </p:cNvSpPr>
            <p:nvPr/>
          </p:nvSpPr>
          <p:spPr>
            <a:xfrm>
              <a:off x="3116508" y="2801933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Mở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101353" y="2737619"/>
              <a:ext cx="304970" cy="64314"/>
              <a:chOff x="3317876" y="2777312"/>
              <a:chExt cx="220732" cy="64314"/>
            </a:xfrm>
          </p:grpSpPr>
          <p:sp>
            <p:nvSpPr>
              <p:cNvPr id="116" name="TabLine"/>
              <p:cNvSpPr txBox="1">
                <a:spLocks/>
              </p:cNvSpPr>
              <p:nvPr/>
            </p:nvSpPr>
            <p:spPr>
              <a:xfrm>
                <a:off x="3317876" y="2777312"/>
                <a:ext cx="220674" cy="6431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Thông số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ActiveTab"/>
              <p:cNvSpPr>
                <a:spLocks/>
              </p:cNvSpPr>
              <p:nvPr/>
            </p:nvSpPr>
            <p:spPr>
              <a:xfrm>
                <a:off x="3538608" y="2777313"/>
                <a:ext cx="0" cy="6431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14" name="Tab3"/>
            <p:cNvSpPr txBox="1">
              <a:spLocks/>
            </p:cNvSpPr>
            <p:nvPr/>
          </p:nvSpPr>
          <p:spPr>
            <a:xfrm>
              <a:off x="3116508" y="2866246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Đóng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Tab4"/>
            <p:cNvSpPr txBox="1">
              <a:spLocks/>
            </p:cNvSpPr>
            <p:nvPr/>
          </p:nvSpPr>
          <p:spPr>
            <a:xfrm>
              <a:off x="3116508" y="2930560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Tùy chọn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9" name="Content"/>
          <p:cNvSpPr txBox="1"/>
          <p:nvPr>
            <p:custDataLst>
              <p:custData r:id="rId3"/>
            </p:custDataLst>
          </p:nvPr>
        </p:nvSpPr>
        <p:spPr>
          <a:xfrm>
            <a:off x="5266435" y="2996549"/>
            <a:ext cx="8627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Thời gian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Content"/>
          <p:cNvSpPr txBox="1"/>
          <p:nvPr>
            <p:custDataLst>
              <p:custData r:id="rId4"/>
            </p:custDataLst>
          </p:nvPr>
        </p:nvSpPr>
        <p:spPr>
          <a:xfrm>
            <a:off x="5529381" y="3240032"/>
            <a:ext cx="8066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Ngày tạo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 txBox="1"/>
          <p:nvPr>
            <p:custDataLst>
              <p:custData r:id="rId5"/>
            </p:custDataLst>
          </p:nvPr>
        </p:nvSpPr>
        <p:spPr>
          <a:xfrm>
            <a:off x="6659862" y="3227381"/>
            <a:ext cx="11368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14 / 11 / 2014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 txBox="1"/>
          <p:nvPr>
            <p:custDataLst>
              <p:custData r:id="rId6"/>
            </p:custDataLst>
          </p:nvPr>
        </p:nvSpPr>
        <p:spPr>
          <a:xfrm>
            <a:off x="5529381" y="3483515"/>
            <a:ext cx="10791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Sửa gần nhất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 txBox="1"/>
          <p:nvPr>
            <p:custDataLst>
              <p:custData r:id="rId7"/>
            </p:custDataLst>
          </p:nvPr>
        </p:nvSpPr>
        <p:spPr>
          <a:xfrm>
            <a:off x="6659862" y="3470864"/>
            <a:ext cx="11368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16 / 11 / 2014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Content"/>
          <p:cNvSpPr txBox="1"/>
          <p:nvPr>
            <p:custDataLst>
              <p:custData r:id="rId8"/>
            </p:custDataLst>
          </p:nvPr>
        </p:nvSpPr>
        <p:spPr>
          <a:xfrm>
            <a:off x="5240787" y="1711444"/>
            <a:ext cx="7857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Đặc tính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9"/>
            </p:custDataLst>
          </p:nvPr>
        </p:nvSpPr>
        <p:spPr>
          <a:xfrm>
            <a:off x="5458954" y="1954927"/>
            <a:ext cx="8975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Kích thước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Content"/>
          <p:cNvSpPr txBox="1"/>
          <p:nvPr>
            <p:custDataLst>
              <p:custData r:id="rId10"/>
            </p:custDataLst>
          </p:nvPr>
        </p:nvSpPr>
        <p:spPr>
          <a:xfrm>
            <a:off x="6470477" y="1954927"/>
            <a:ext cx="65434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150 KB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Content"/>
          <p:cNvSpPr txBox="1"/>
          <p:nvPr>
            <p:custDataLst>
              <p:custData r:id="rId11"/>
            </p:custDataLst>
          </p:nvPr>
        </p:nvSpPr>
        <p:spPr>
          <a:xfrm>
            <a:off x="5434069" y="2198410"/>
            <a:ext cx="5020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Vị trí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Content"/>
          <p:cNvSpPr txBox="1"/>
          <p:nvPr>
            <p:custDataLst>
              <p:custData r:id="rId12"/>
            </p:custDataLst>
          </p:nvPr>
        </p:nvSpPr>
        <p:spPr>
          <a:xfrm>
            <a:off x="6445592" y="2198410"/>
            <a:ext cx="148470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C:\Home\User\Hai\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Content"/>
          <p:cNvSpPr txBox="1"/>
          <p:nvPr>
            <p:custDataLst>
              <p:custData r:id="rId13"/>
            </p:custDataLst>
          </p:nvPr>
        </p:nvSpPr>
        <p:spPr>
          <a:xfrm>
            <a:off x="5529381" y="3739649"/>
            <a:ext cx="745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Truy cập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Content"/>
          <p:cNvSpPr txBox="1"/>
          <p:nvPr>
            <p:custDataLst>
              <p:custData r:id="rId14"/>
            </p:custDataLst>
          </p:nvPr>
        </p:nvSpPr>
        <p:spPr>
          <a:xfrm>
            <a:off x="6659862" y="3726998"/>
            <a:ext cx="11368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16 / 11 / 2014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15"/>
            </p:custDataLst>
          </p:nvPr>
        </p:nvSpPr>
        <p:spPr>
          <a:xfrm>
            <a:off x="5266434" y="6092860"/>
            <a:ext cx="1859151" cy="2698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Mở thư mục chứa file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2" name="Content"/>
          <p:cNvSpPr txBox="1"/>
          <p:nvPr>
            <p:custDataLst>
              <p:custData r:id="rId16"/>
            </p:custDataLst>
          </p:nvPr>
        </p:nvSpPr>
        <p:spPr>
          <a:xfrm>
            <a:off x="5240787" y="5822702"/>
            <a:ext cx="8883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Liên quan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8" name="Content"/>
          <p:cNvSpPr txBox="1"/>
          <p:nvPr>
            <p:custDataLst>
              <p:custData r:id="rId17"/>
            </p:custDataLst>
          </p:nvPr>
        </p:nvSpPr>
        <p:spPr>
          <a:xfrm>
            <a:off x="5266435" y="4229363"/>
            <a:ext cx="9589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Thuộc tính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9" name="Content"/>
          <p:cNvSpPr txBox="1"/>
          <p:nvPr>
            <p:custDataLst>
              <p:custData r:id="rId18"/>
            </p:custDataLst>
          </p:nvPr>
        </p:nvSpPr>
        <p:spPr>
          <a:xfrm>
            <a:off x="5529381" y="4465510"/>
            <a:ext cx="8760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Read Only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Content"/>
          <p:cNvSpPr txBox="1"/>
          <p:nvPr>
            <p:custDataLst>
              <p:custData r:id="rId19"/>
            </p:custDataLst>
          </p:nvPr>
        </p:nvSpPr>
        <p:spPr>
          <a:xfrm>
            <a:off x="5529381" y="4721566"/>
            <a:ext cx="679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Hidden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Content"/>
          <p:cNvSpPr txBox="1"/>
          <p:nvPr>
            <p:custDataLst>
              <p:custData r:id="rId20"/>
            </p:custDataLst>
          </p:nvPr>
        </p:nvSpPr>
        <p:spPr>
          <a:xfrm>
            <a:off x="5529381" y="4965127"/>
            <a:ext cx="6818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Archive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0" name="CheckBoxUnchecked"/>
          <p:cNvGrpSpPr/>
          <p:nvPr>
            <p:custDataLst>
              <p:custData r:id="rId21"/>
            </p:custDataLst>
          </p:nvPr>
        </p:nvGrpSpPr>
        <p:grpSpPr>
          <a:xfrm>
            <a:off x="6692195" y="4465510"/>
            <a:ext cx="212436" cy="230832"/>
            <a:chOff x="5179841" y="2087449"/>
            <a:chExt cx="199095" cy="216403"/>
          </a:xfrm>
        </p:grpSpPr>
        <p:sp>
          <p:nvSpPr>
            <p:cNvPr id="161" name="Content"/>
            <p:cNvSpPr txBox="1">
              <a:spLocks/>
            </p:cNvSpPr>
            <p:nvPr/>
          </p:nvSpPr>
          <p:spPr>
            <a:xfrm>
              <a:off x="5179847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2" name="CheckBox"/>
            <p:cNvSpPr>
              <a:spLocks/>
            </p:cNvSpPr>
            <p:nvPr/>
          </p:nvSpPr>
          <p:spPr>
            <a:xfrm>
              <a:off x="5179841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CheckBoxUnchecked"/>
          <p:cNvGrpSpPr/>
          <p:nvPr>
            <p:custDataLst>
              <p:custData r:id="rId22"/>
            </p:custDataLst>
          </p:nvPr>
        </p:nvGrpSpPr>
        <p:grpSpPr>
          <a:xfrm>
            <a:off x="6692195" y="4721566"/>
            <a:ext cx="212436" cy="230832"/>
            <a:chOff x="5179841" y="2087449"/>
            <a:chExt cx="199095" cy="216403"/>
          </a:xfrm>
        </p:grpSpPr>
        <p:sp>
          <p:nvSpPr>
            <p:cNvPr id="164" name="Content"/>
            <p:cNvSpPr txBox="1">
              <a:spLocks/>
            </p:cNvSpPr>
            <p:nvPr/>
          </p:nvSpPr>
          <p:spPr>
            <a:xfrm>
              <a:off x="5179847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5" name="CheckBox"/>
            <p:cNvSpPr>
              <a:spLocks/>
            </p:cNvSpPr>
            <p:nvPr/>
          </p:nvSpPr>
          <p:spPr>
            <a:xfrm>
              <a:off x="5179841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6" name="CheckBoxUnchecked"/>
          <p:cNvGrpSpPr/>
          <p:nvPr>
            <p:custDataLst>
              <p:custData r:id="rId23"/>
            </p:custDataLst>
          </p:nvPr>
        </p:nvGrpSpPr>
        <p:grpSpPr>
          <a:xfrm>
            <a:off x="6692195" y="4959812"/>
            <a:ext cx="212436" cy="230832"/>
            <a:chOff x="5179841" y="2087449"/>
            <a:chExt cx="199095" cy="216403"/>
          </a:xfrm>
        </p:grpSpPr>
        <p:sp>
          <p:nvSpPr>
            <p:cNvPr id="167" name="Content"/>
            <p:cNvSpPr txBox="1">
              <a:spLocks/>
            </p:cNvSpPr>
            <p:nvPr/>
          </p:nvSpPr>
          <p:spPr>
            <a:xfrm>
              <a:off x="5179847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8" name="CheckBox"/>
            <p:cNvSpPr>
              <a:spLocks/>
            </p:cNvSpPr>
            <p:nvPr/>
          </p:nvSpPr>
          <p:spPr>
            <a:xfrm>
              <a:off x="5179841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9" name="Picture 2" descr="C:\Users\t-dantay\Documents\Placeholders\music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786" y="644151"/>
            <a:ext cx="496109" cy="4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Content"/>
          <p:cNvSpPr txBox="1"/>
          <p:nvPr>
            <p:custDataLst>
              <p:custData r:id="rId25"/>
            </p:custDataLst>
          </p:nvPr>
        </p:nvSpPr>
        <p:spPr>
          <a:xfrm>
            <a:off x="6005703" y="773307"/>
            <a:ext cx="12452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 Paloma.mid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1" name="Picture 170"/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88" y="2425146"/>
            <a:ext cx="789844" cy="6868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2" name="Content"/>
          <p:cNvSpPr txBox="1"/>
          <p:nvPr>
            <p:custDataLst>
              <p:custData r:id="rId27"/>
            </p:custDataLst>
          </p:nvPr>
        </p:nvSpPr>
        <p:spPr>
          <a:xfrm>
            <a:off x="2036832" y="2378980"/>
            <a:ext cx="192392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3" name="Content"/>
          <p:cNvSpPr txBox="1"/>
          <p:nvPr>
            <p:custDataLst>
              <p:custData r:id="rId28"/>
            </p:custDataLst>
          </p:nvPr>
        </p:nvSpPr>
        <p:spPr>
          <a:xfrm>
            <a:off x="2054239" y="2726403"/>
            <a:ext cx="273755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Hiển thị các thông tin, đặc tính chung về file như thời gian, kích thước…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5" name="Content"/>
          <p:cNvSpPr txBox="1"/>
          <p:nvPr>
            <p:custDataLst>
              <p:custData r:id="rId29"/>
            </p:custDataLst>
          </p:nvPr>
        </p:nvSpPr>
        <p:spPr>
          <a:xfrm>
            <a:off x="2036832" y="824272"/>
            <a:ext cx="179087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tin midi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6" name="Content"/>
          <p:cNvSpPr txBox="1"/>
          <p:nvPr>
            <p:custDataLst>
              <p:custData r:id="rId30"/>
            </p:custDataLst>
          </p:nvPr>
        </p:nvSpPr>
        <p:spPr>
          <a:xfrm>
            <a:off x="2054239" y="1171695"/>
            <a:ext cx="273755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Hiển thị các thông tin, đặc tính về âm nhạc lưu trữ trong midi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7" name="Picture 2" descr="C:\Users\t-dantay\Documents\Placeholders\music.png"/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88" y="848152"/>
            <a:ext cx="789844" cy="6911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4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6" name="Group 3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8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3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1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42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3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0" name="Oval 39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TabLine"/>
            <p:cNvSpPr/>
            <p:nvPr/>
          </p:nvSpPr>
          <p:spPr>
            <a:xfrm>
              <a:off x="847747" y="528940"/>
              <a:ext cx="928768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9" name="TabGroupVertical"/>
          <p:cNvGrpSpPr/>
          <p:nvPr>
            <p:custDataLst>
              <p:custData r:id="rId2"/>
            </p:custDataLst>
          </p:nvPr>
        </p:nvGrpSpPr>
        <p:grpSpPr>
          <a:xfrm>
            <a:off x="46894" y="313412"/>
            <a:ext cx="8975457" cy="6425081"/>
            <a:chOff x="3101786" y="2727446"/>
            <a:chExt cx="3491660" cy="2054097"/>
          </a:xfrm>
        </p:grpSpPr>
        <p:sp>
          <p:nvSpPr>
            <p:cNvPr id="50" name="Container"/>
            <p:cNvSpPr>
              <a:spLocks/>
            </p:cNvSpPr>
            <p:nvPr/>
          </p:nvSpPr>
          <p:spPr>
            <a:xfrm>
              <a:off x="3408981" y="2727446"/>
              <a:ext cx="3184465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Tab2"/>
            <p:cNvSpPr txBox="1">
              <a:spLocks/>
            </p:cNvSpPr>
            <p:nvPr/>
          </p:nvSpPr>
          <p:spPr>
            <a:xfrm>
              <a:off x="3115492" y="2737618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Thông số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101786" y="2737620"/>
              <a:ext cx="304890" cy="128625"/>
              <a:chOff x="3318188" y="2777313"/>
              <a:chExt cx="220674" cy="128625"/>
            </a:xfrm>
          </p:grpSpPr>
          <p:sp>
            <p:nvSpPr>
              <p:cNvPr id="55" name="TabLine"/>
              <p:cNvSpPr txBox="1">
                <a:spLocks/>
              </p:cNvSpPr>
              <p:nvPr/>
            </p:nvSpPr>
            <p:spPr>
              <a:xfrm>
                <a:off x="3318188" y="2841625"/>
                <a:ext cx="220674" cy="6431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Mở 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ActiveTab"/>
              <p:cNvSpPr>
                <a:spLocks/>
              </p:cNvSpPr>
              <p:nvPr/>
            </p:nvSpPr>
            <p:spPr>
              <a:xfrm>
                <a:off x="3538608" y="2777313"/>
                <a:ext cx="0" cy="6431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53" name="Tab3"/>
            <p:cNvSpPr txBox="1">
              <a:spLocks/>
            </p:cNvSpPr>
            <p:nvPr/>
          </p:nvSpPr>
          <p:spPr>
            <a:xfrm>
              <a:off x="3116508" y="2866246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Đóng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Tab4"/>
            <p:cNvSpPr txBox="1">
              <a:spLocks/>
            </p:cNvSpPr>
            <p:nvPr/>
          </p:nvSpPr>
          <p:spPr>
            <a:xfrm>
              <a:off x="3116508" y="2930560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Tùy chọn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mở file midi</a:t>
            </a:r>
            <a:endParaRPr lang="en-US"/>
          </a:p>
        </p:txBody>
      </p:sp>
      <p:grpSp>
        <p:nvGrpSpPr>
          <p:cNvPr id="3" name="DialogBox"/>
          <p:cNvGrpSpPr/>
          <p:nvPr>
            <p:custDataLst>
              <p:custData r:id="rId3"/>
            </p:custDataLst>
          </p:nvPr>
        </p:nvGrpSpPr>
        <p:grpSpPr>
          <a:xfrm>
            <a:off x="6625279" y="2995534"/>
            <a:ext cx="4316095" cy="3138488"/>
            <a:chOff x="2894330" y="2786062"/>
            <a:chExt cx="4316095" cy="3138488"/>
          </a:xfrm>
        </p:grpSpPr>
        <p:grpSp>
          <p:nvGrpSpPr>
            <p:cNvPr id="4" name="Group 3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8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smtClean="0">
                    <a:solidFill>
                      <a:srgbClr val="FFFFFF"/>
                    </a:solidFill>
                    <a:latin typeface="Segoe UI"/>
                  </a:rPr>
                  <a:t>Open FIle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" name="InnerArea"/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Minimize - Maximize - Close"/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6" name="X2"/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X1"/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grpSp>
        <p:nvGrpSpPr>
          <p:cNvPr id="10" name="TreeList"/>
          <p:cNvGrpSpPr/>
          <p:nvPr>
            <p:custDataLst>
              <p:custData r:id="rId4"/>
            </p:custDataLst>
          </p:nvPr>
        </p:nvGrpSpPr>
        <p:grpSpPr>
          <a:xfrm>
            <a:off x="6882838" y="3451227"/>
            <a:ext cx="3681209" cy="1866480"/>
            <a:chOff x="3880709" y="2449673"/>
            <a:chExt cx="1672365" cy="2227102"/>
          </a:xfrm>
        </p:grpSpPr>
        <p:sp>
          <p:nvSpPr>
            <p:cNvPr id="11" name="Container"/>
            <p:cNvSpPr/>
            <p:nvPr/>
          </p:nvSpPr>
          <p:spPr>
            <a:xfrm>
              <a:off x="3880709" y="2449673"/>
              <a:ext cx="1672365" cy="222710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970939" y="2537232"/>
              <a:ext cx="727011" cy="187693"/>
              <a:chOff x="1931570" y="4380241"/>
              <a:chExt cx="727011" cy="187693"/>
            </a:xfrm>
          </p:grpSpPr>
          <p:sp>
            <p:nvSpPr>
              <p:cNvPr id="31" name="Text1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58632" y="2778432"/>
              <a:ext cx="727011" cy="187693"/>
              <a:chOff x="1931570" y="4380241"/>
              <a:chExt cx="727011" cy="187693"/>
            </a:xfrm>
          </p:grpSpPr>
          <p:sp>
            <p:nvSpPr>
              <p:cNvPr id="29" name="Text2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Icon2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53381" y="3024622"/>
              <a:ext cx="727011" cy="187693"/>
              <a:chOff x="1931570" y="4380241"/>
              <a:chExt cx="727011" cy="187693"/>
            </a:xfrm>
          </p:grpSpPr>
          <p:sp>
            <p:nvSpPr>
              <p:cNvPr id="27" name="Text3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Icon3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353381" y="3270812"/>
              <a:ext cx="727011" cy="187693"/>
              <a:chOff x="1931570" y="4380241"/>
              <a:chExt cx="727011" cy="187693"/>
            </a:xfrm>
          </p:grpSpPr>
          <p:sp>
            <p:nvSpPr>
              <p:cNvPr id="25" name="Text4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Icon4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353381" y="3517002"/>
              <a:ext cx="727011" cy="187693"/>
              <a:chOff x="1931570" y="4380241"/>
              <a:chExt cx="727011" cy="187693"/>
            </a:xfrm>
          </p:grpSpPr>
          <p:sp>
            <p:nvSpPr>
              <p:cNvPr id="23" name="Text5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Icon5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70939" y="3763192"/>
              <a:ext cx="727011" cy="187693"/>
              <a:chOff x="1931570" y="4380241"/>
              <a:chExt cx="727011" cy="187693"/>
            </a:xfrm>
          </p:grpSpPr>
          <p:sp>
            <p:nvSpPr>
              <p:cNvPr id="21" name="Text6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Icon6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970939" y="4009382"/>
              <a:ext cx="727011" cy="187693"/>
              <a:chOff x="1931570" y="4380241"/>
              <a:chExt cx="727011" cy="187693"/>
            </a:xfrm>
          </p:grpSpPr>
          <p:sp>
            <p:nvSpPr>
              <p:cNvPr id="19" name="Text7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Icon7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Content"/>
          <p:cNvSpPr/>
          <p:nvPr>
            <p:custDataLst>
              <p:custData r:id="rId5"/>
            </p:custDataLst>
          </p:nvPr>
        </p:nvSpPr>
        <p:spPr>
          <a:xfrm>
            <a:off x="6882838" y="5532343"/>
            <a:ext cx="2640741" cy="24953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6"/>
            </p:custDataLst>
          </p:nvPr>
        </p:nvSpPr>
        <p:spPr>
          <a:xfrm>
            <a:off x="9693250" y="5541192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Open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7"/>
            </p:custDataLst>
          </p:nvPr>
        </p:nvSpPr>
        <p:spPr>
          <a:xfrm>
            <a:off x="1154476" y="573426"/>
            <a:ext cx="16065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Các file mở gần đây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8"/>
            </p:custDataLst>
          </p:nvPr>
        </p:nvSpPr>
        <p:spPr>
          <a:xfrm>
            <a:off x="1454526" y="755819"/>
            <a:ext cx="24034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 paloma.mid</a:t>
            </a:r>
          </a:p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C:\Users\HaiLV\Document\Music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9"/>
            </p:custDataLst>
          </p:nvPr>
        </p:nvSpPr>
        <p:spPr>
          <a:xfrm>
            <a:off x="1454526" y="1317838"/>
            <a:ext cx="24034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Quoc ca.mid</a:t>
            </a:r>
          </a:p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C:\Users\HaiLV\Document\Music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 txBox="1"/>
          <p:nvPr>
            <p:custDataLst>
              <p:custData r:id="rId10"/>
            </p:custDataLst>
          </p:nvPr>
        </p:nvSpPr>
        <p:spPr>
          <a:xfrm>
            <a:off x="1454526" y="1879857"/>
            <a:ext cx="24034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Dona dona.mid</a:t>
            </a:r>
          </a:p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C:\Users\HaiLV\Document\Music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1"/>
            </p:custDataLst>
          </p:nvPr>
        </p:nvSpPr>
        <p:spPr>
          <a:xfrm>
            <a:off x="1312131" y="4627564"/>
            <a:ext cx="1213355" cy="69014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Mở file khác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 flipV="1">
            <a:off x="2525486" y="4090332"/>
            <a:ext cx="4099793" cy="88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73" name="Group 17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1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8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8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8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3" name="Oval 18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3271" y="309483"/>
              <a:ext cx="8991600" cy="1203414"/>
              <a:chOff x="75085" y="380999"/>
              <a:chExt cx="8991600" cy="1203414"/>
            </a:xfrm>
          </p:grpSpPr>
          <p:sp>
            <p:nvSpPr>
              <p:cNvPr id="175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7" name="Active"/>
              <p:cNvSpPr txBox="1"/>
              <p:nvPr/>
            </p:nvSpPr>
            <p:spPr>
              <a:xfrm>
                <a:off x="75085" y="381000"/>
                <a:ext cx="8991600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          Đặc tính         Nghe   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Thống kê      Cấu hình      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849561" y="380999"/>
                <a:ext cx="4195877" cy="219457"/>
                <a:chOff x="850676" y="2907874"/>
                <a:chExt cx="4195877" cy="219457"/>
              </a:xfrm>
            </p:grpSpPr>
            <p:sp>
              <p:nvSpPr>
                <p:cNvPr id="179" name="Active"/>
                <p:cNvSpPr txBox="1"/>
                <p:nvPr/>
              </p:nvSpPr>
              <p:spPr>
                <a:xfrm>
                  <a:off x="4097447" y="2907874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Tra cứu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itle 1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chính</a:t>
            </a:r>
            <a:endParaRPr lang="en-US"/>
          </a:p>
        </p:txBody>
      </p:sp>
      <p:sp>
        <p:nvSpPr>
          <p:cNvPr id="193" name="Freeform 128"/>
          <p:cNvSpPr>
            <a:spLocks noEditPoints="1"/>
          </p:cNvSpPr>
          <p:nvPr>
            <p:custDataLst>
              <p:custData r:id="rId2"/>
              <p:custData r:id="rId3"/>
            </p:custDataLst>
          </p:nvPr>
        </p:nvSpPr>
        <p:spPr bwMode="black">
          <a:xfrm>
            <a:off x="543076" y="783204"/>
            <a:ext cx="494750" cy="36728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Content"/>
          <p:cNvSpPr txBox="1"/>
          <p:nvPr>
            <p:custDataLst>
              <p:custData r:id="rId4"/>
            </p:custDataLst>
          </p:nvPr>
        </p:nvSpPr>
        <p:spPr>
          <a:xfrm>
            <a:off x="186435" y="1243484"/>
            <a:ext cx="12795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00200" y="647700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abLine"/>
          <p:cNvSpPr/>
          <p:nvPr/>
        </p:nvSpPr>
        <p:spPr>
          <a:xfrm>
            <a:off x="4114856" y="528939"/>
            <a:ext cx="928768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Content"/>
          <p:cNvSpPr/>
          <p:nvPr>
            <p:custDataLst>
              <p:custData r:id="rId5"/>
            </p:custDataLst>
          </p:nvPr>
        </p:nvSpPr>
        <p:spPr>
          <a:xfrm>
            <a:off x="388672" y="1822381"/>
            <a:ext cx="5123128" cy="104425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Bảng tần số của các node nhạc</a:t>
            </a:r>
          </a:p>
          <a:p>
            <a:r>
              <a:rPr lang="en-US" sz="1200">
                <a:latin typeface="Segoe UI" pitchFamily="34" charset="0"/>
                <a:cs typeface="Segoe UI" pitchFamily="34" charset="0"/>
              </a:rPr>
              <a:t>Tham khảo: http://www.intmath.com/trigonometric-graphs/music.php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9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1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79.xml><?xml version="1.0" encoding="utf-8"?>
<Control xmlns="http://schemas.microsoft.com/VisualStudio/2011/storyboarding/control">
  <Id Name="88271d0f-2031-4330-b1c3-15263e14c73c" Revision="1" Stencil="System.MyShapes" StencilVersion="1.0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83.xml><?xml version="1.0" encoding="utf-8"?>
<Control xmlns="http://schemas.microsoft.com/VisualStudio/2011/storyboarding/control">
  <Id Name="88271d0f-2031-4330-b1c3-15263e14c73c" Revision="1" Stencil="System.MyShapes" StencilVersion="1.0"/>
</Control>
</file>

<file path=customXml/item84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85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2F844283-FF72-490D-BCAC-21C478A0F39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C93072A-2F46-4841-9FBB-148C2063EB1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A383976-6256-4004-869E-01799560FD3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C786A04-942C-471B-970A-E688E43CF1A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AB675BE-0D4D-44DA-A8F1-97087E922E2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3FCD991-C899-43A5-A5B3-0915A164E1F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C1E3DF7-7A51-493B-8B14-76B2BCB6293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B63303A-2DC9-4E6D-A8AE-291FE0FC23C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299845D-8A98-4781-802B-2A272264527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58219DA-F38D-40F6-B60A-E2E8773EAA1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162D22C-6C21-4C23-A499-37C8CBAF469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9B95DB6-E5FF-40BF-BE5D-C3E9794C539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12341CB-0B6E-44A8-A48E-EE0E5744637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9DBC49C-6EB9-43D6-ADFA-4B7AAE9B948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51EC6B7-BCA5-4AD4-8A42-A53548E3839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B8020B0-42D3-4048-B904-D3B37887DA7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3C0B11B-C5E0-438D-8C67-B57DB8FD4F8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F3EE529-0E37-4FDF-94A8-7563EBC821B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0D4D891-127F-4B8C-A64D-E71C8CF446D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49DAA72-2FEB-45E0-AFA4-11576789D56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07A2C45-AB23-4318-8E97-BB62A79964D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4F8C91C-F5CC-4035-A07E-B3449AAD7B1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BB2C97D-355D-4C93-8B12-B65E38223B7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CC1C40C-9BB8-4191-AEC1-5F00FE10B7C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A8CD043-CF51-4175-B0CC-32BA42338FF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FC35C64-61A2-4EFE-9D42-D12EA8009AE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AE82269-C47E-4865-9637-B0A871289A6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ACD7B0F-006C-4D1B-B1D1-B07E3DF7A00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4FAE775-1601-4634-A2D0-63E1B71E5E2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4A996B0-5F52-448B-96D1-58B81311663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0F3E57D-3679-46CA-86E4-3C20EC96804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CCF4F8F-3171-425C-8B91-D1219E4FD25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A1326C3-0B84-4A07-9BD8-56A76409189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E34ACBA-6C31-4B80-867F-E4DA17CE8AE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22557AB-83EF-4CEB-94D7-09DFB1F05D2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93AFEAE-9C38-4F3A-B2E4-B13BD69B9BB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448E301-1C76-4CA9-8E31-AC856903ED8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1AA9466-2170-483A-A156-17BAB2F11BF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4C8D9CF-6065-453B-B4A7-4FFCDA2B57E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1A7987D-9600-44CF-B1FD-15EFDBE0E8B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EE72E86-F257-43C8-9624-44F2878B8C7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B44D5D9-A83A-40A5-8B72-0AEE0056ADC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BFF05BE-1655-4255-9563-C8BA03C452D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EE5B674-B303-4248-BC23-E19C4D92D56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0518C12-A359-49C2-BEA4-CEF8A18A866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5F8833A-E9A2-4C87-9F13-7D7F89749B9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CB8B62A-C4A4-4FDF-AA92-2505CA17346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8D72DA7-A10B-41B0-9375-4B5B3C5FAF6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CBA6BE7-022D-4C46-A102-BED214AC677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66A3DD9-1BC3-4201-9666-23345E3D239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D265FF0-53CC-4121-AB8F-BF4A6A2363D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3BA8309-EA4D-46ED-9E2E-9D45A25BFE2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CA8ED3C-B097-4EA3-B3A6-B3287788F0E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280483B-42F0-4D21-950F-604417CB857C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DA80871-4509-4B98-9629-676A811A801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A4A14C9-2804-4E38-A198-4BB4AE9D712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47EFAB5-A53F-4525-B7D7-9B2274B2E9D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4074AFF-571E-43BB-9E33-60146128396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0A60711-A6E3-4C9E-83EE-5391A3A5237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BDDC40C-92F9-431D-8D3D-1CC944EE84C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10DB777-0D21-4479-800F-205948ED592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055FF81-951E-46C8-B21F-C70F186F862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9F4036C-A7AC-46D3-B07B-AD64331F2C4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39888FC-EF86-47FD-9DCE-9091FDA2539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21C0054-FB97-4C20-9F9B-8529D7828DC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01B5FA3A-FBBF-4695-8256-B3FD62E5595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966B064-9897-4959-B95C-A1E29503DD7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8B486AF-601D-44F2-9984-DAE36F66070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17C4BFB-D9CB-4611-819B-B3EE9D0C952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BB15C93-595A-48B9-AF0C-AF55EB1E9E5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17DF59B-81D2-4BC1-8E0A-DBA8F4B5F45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D69BF86-E716-442F-9929-211F4C64EA2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4320E96-C684-4243-8521-824FFD970A5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70C8297-5CE7-436C-9783-6760D20E9C9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8A43573-000B-491E-8ED5-00BB093FAD8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07763F1-73D9-4FAE-9E3C-C393DD84621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C3221DA-E12A-4259-B96D-6946CED7243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E4F17A9-8821-41C0-88D8-A46028950108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0A88A7E-1F5F-457F-B7E3-360ED28B702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C382A6B-7507-4743-B9F4-0FD1C9E85E6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CDA051F-D629-4436-B950-5E0F4CF5F4E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3D931E1-6517-4543-A041-D1997D2D96C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56A2751-067D-48BD-AA63-75A8D8F28D2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2A2E21B-4A59-4874-AD83-63406FFC328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894064A-8AC1-4FE1-8C4C-6045B9B5AA7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BC33FBF-A851-4DBD-813F-D1A2675AEB0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EFF7CCE-ACB9-4DDC-BBDF-AE3C15FCE8A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395</Words>
  <Application>Microsoft Office PowerPoint</Application>
  <PresentationFormat>Widescreen</PresentationFormat>
  <Paragraphs>123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Giao diện chính</vt:lpstr>
      <vt:lpstr>PowerPoint Presentation</vt:lpstr>
      <vt:lpstr>PowerPoint Presentation</vt:lpstr>
      <vt:lpstr>Giao diện mở file midi</vt:lpstr>
      <vt:lpstr>Giao diện chính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Nguyen Duc</dc:creator>
  <cp:lastModifiedBy>Tien Nguyen Duc</cp:lastModifiedBy>
  <cp:revision>18</cp:revision>
  <dcterms:created xsi:type="dcterms:W3CDTF">2014-11-14T02:33:15Z</dcterms:created>
  <dcterms:modified xsi:type="dcterms:W3CDTF">2014-11-20T15:08:59Z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