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245"/>
    <a:srgbClr val="FFFFFF"/>
    <a:srgbClr val="10B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35A2-225E-4F96-B99E-4B296D5E7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91911-591D-477D-BC0F-167B1E09D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F101D-AADE-43BA-8724-715D8B87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4FDD-CF0F-48E9-A578-BD43A182F1D5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438-2D5B-4DD5-914A-37C724A7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4CDB2-F74B-4DBF-ACE0-326C95C1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4A5-F677-4EA5-B7BF-9C4F048E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1ADB-D4D1-4FF1-8C19-F0F0FC82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AAC33-9ED3-4A31-8146-FD6C17812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FE8E3-9EDC-48C6-B0EF-DC14680C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4FDD-CF0F-48E9-A578-BD43A182F1D5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7D0E3-6947-4F46-803C-1A1B8873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D5411-0C89-4AE3-B28C-A780D306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4A5-F677-4EA5-B7BF-9C4F048E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59AC4-68E3-4395-9ADD-E6FCAFA22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0F068-EBE9-4002-A88E-30109B088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25BE8-CAE2-41CD-BE66-C96522C8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4FDD-CF0F-48E9-A578-BD43A182F1D5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549B1-3376-42AA-B706-05EAC271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8815B-411A-4A54-8609-231B7228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4A5-F677-4EA5-B7BF-9C4F048E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B569-68A4-4B61-8482-50D961DF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A527-AB9B-4CF5-A340-08D29381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CA48C-575C-4C2A-B810-24352B14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4FDD-CF0F-48E9-A578-BD43A182F1D5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0671A-0CC5-4644-9368-56C05E4F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74363-C2FF-4D56-94E7-F068B64C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4A5-F677-4EA5-B7BF-9C4F048E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6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7BC6-70DB-4213-99AF-333D54E4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589D7-FD9E-4397-A1F9-A74874BBC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36497-6F75-4702-984A-5B884D56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4FDD-CF0F-48E9-A578-BD43A182F1D5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8C7F1-4DFF-4119-AAA7-2A6D8563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5BFC-1E98-4F86-86E7-14FB7722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4A5-F677-4EA5-B7BF-9C4F048E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7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C9DE-5ACF-45B6-94F2-3A70FE60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2049-E4B6-4698-91FC-5D9F175DD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D3F6C-5D50-41FB-982B-32E498DF7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BDFB8-74A4-46EC-BF6D-0AF4DB6F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4FDD-CF0F-48E9-A578-BD43A182F1D5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8A26E-0764-4992-8B79-289DE354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3AC14-DB82-4A04-AC23-B23A39E7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4A5-F677-4EA5-B7BF-9C4F048E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0A70-3E11-4D8F-9F1C-7A635764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24836-9B2F-49C4-B5A4-A71BEC374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E22E4-E34F-46FE-B05A-A3E9B00BA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8F4EB-CF5A-431B-B2BE-28F1174DD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2A63C-6306-4B2C-8EDA-1B26FF6F6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63695-0A9B-4A91-826D-7D924334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4FDD-CF0F-48E9-A578-BD43A182F1D5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D6428-864C-4833-AF04-0AED0F11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A2A3-7575-4C65-9D59-84213A5A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4A5-F677-4EA5-B7BF-9C4F048E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8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3EA0-18BE-4301-A01F-1CA8311F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631B8-AB96-405D-9179-3542BB6C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4FDD-CF0F-48E9-A578-BD43A182F1D5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97A2A-0B45-48D8-87FD-B25C0ECC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9C040-2944-491B-B6B4-678466A6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4A5-F677-4EA5-B7BF-9C4F048E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4CD97-67F3-48D4-9096-D5CFCFF8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4FDD-CF0F-48E9-A578-BD43A182F1D5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5EB1D-6EA7-4255-B29F-5B03C01C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C636A-188D-47FF-BC74-C0BCBCB1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4A5-F677-4EA5-B7BF-9C4F048E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5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1E8B-D6BA-4B80-98C1-AF56879A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FB5C-5416-4143-83AD-4E6DFF47F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BC61C-CB49-42F8-BFCD-55DE3F9A8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FFCE-CD1B-43D5-BADE-2CB387A4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4FDD-CF0F-48E9-A578-BD43A182F1D5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844CD-3B43-47C5-B7D4-510B6F4A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D4102-A646-47F0-84F5-96B59B3A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4A5-F677-4EA5-B7BF-9C4F048E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7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4D24-06E7-4DE7-928D-3063D657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38701-8D66-40FB-A761-D6BECBE1D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8B87B-96B0-4C3D-90D8-C1FCFE28A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2FC9E-2BF9-4322-8C5A-DC1F5DBF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4FDD-CF0F-48E9-A578-BD43A182F1D5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4878A-9C96-40BA-95BB-70BA6D7F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D426C-8D37-4765-B39F-E00B5803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4A5-F677-4EA5-B7BF-9C4F048E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3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06BEA-E930-4D00-86DA-9529AE87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3072D-ED8F-4C43-9EBE-48D7B677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1E1F-1D74-47E5-9925-187980035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B4FDD-CF0F-48E9-A578-BD43A182F1D5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D3C8C-19C3-403A-8F9C-1D875DCA2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CCA1D-2FF3-4BA8-931E-994CC9C8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3C4A5-F677-4EA5-B7BF-9C4F048E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5949CE31-43E5-475D-9522-4ACAC64A97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3" t="32110" r="52306" b="38966"/>
          <a:stretch/>
        </p:blipFill>
        <p:spPr>
          <a:xfrm>
            <a:off x="3983998" y="756566"/>
            <a:ext cx="4553945" cy="1581878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5326E1F-80BC-421C-A197-C848599E8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849" y="1076712"/>
            <a:ext cx="856527" cy="856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A68C88B-83C6-4CE0-A169-2AB2D7BA887C}"/>
              </a:ext>
            </a:extLst>
          </p:cNvPr>
          <p:cNvSpPr/>
          <p:nvPr/>
        </p:nvSpPr>
        <p:spPr>
          <a:xfrm>
            <a:off x="5372492" y="1179995"/>
            <a:ext cx="34034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207245"/>
                </a:solidFill>
                <a:effectLst/>
              </a:rPr>
              <a:t>My Excel Add-in</a:t>
            </a:r>
          </a:p>
        </p:txBody>
      </p:sp>
    </p:spTree>
    <p:extLst>
      <p:ext uri="{BB962C8B-B14F-4D97-AF65-F5344CB8AC3E}">
        <p14:creationId xmlns:p14="http://schemas.microsoft.com/office/powerpoint/2010/main" val="241315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Duc Tien</dc:creator>
  <cp:lastModifiedBy>Nguyen Duc Tien</cp:lastModifiedBy>
  <cp:revision>3</cp:revision>
  <dcterms:created xsi:type="dcterms:W3CDTF">2020-09-28T17:15:07Z</dcterms:created>
  <dcterms:modified xsi:type="dcterms:W3CDTF">2020-09-28T17:43:53Z</dcterms:modified>
</cp:coreProperties>
</file>