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3" r:id="rId4"/>
    <p:sldId id="268" r:id="rId5"/>
    <p:sldId id="276" r:id="rId6"/>
    <p:sldId id="274" r:id="rId7"/>
    <p:sldId id="275" r:id="rId8"/>
    <p:sldId id="272" r:id="rId9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5C652-D915-49E5-4DF9-9719D3420B22}" v="62" dt="2025-06-12T08:50:43.456"/>
    <p1510:client id="{424E923E-717E-CA49-A7C0-DC97443772AB}" v="166" dt="2025-06-12T09:12:30.163"/>
    <p1510:client id="{AA97EA5E-E919-0C63-6116-15C53392877E}" v="306" dt="2025-06-12T09:20:47.999"/>
    <p1510:client id="{AF33B5DB-8CE2-3141-BD33-88B0E1CF6518}" v="430" dt="2025-06-12T09:23:23.648"/>
    <p1510:client id="{C2C0CDD7-EEDD-E8D9-9677-F2632CF11574}" v="5" dt="2025-06-12T08:39:03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E7F6F-B246-4847-AC64-072C1DD64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7CD8253-F3EC-0345-A815-F2CF82125C3B}">
      <dgm:prSet/>
      <dgm:spPr/>
      <dgm:t>
        <a:bodyPr/>
        <a:lstStyle/>
        <a:p>
          <a:pPr algn="just"/>
          <a:r>
            <a:rPr lang="sl-SI" dirty="0"/>
            <a:t>Vetron je napredno orodje za ocenjevanje vetrnega potenciala,  omogoča hitro ter zanesljivo analizo proizvodnega potenciala izbranih mikrolokacij</a:t>
          </a:r>
          <a:endParaRPr lang="en-SI"/>
        </a:p>
      </dgm:t>
    </dgm:pt>
    <dgm:pt modelId="{5C0E1A0B-5184-184D-B446-5D915DA674D1}" type="parTrans" cxnId="{49B8C565-8D6D-3C45-BC5B-6FB25361530D}">
      <dgm:prSet/>
      <dgm:spPr/>
      <dgm:t>
        <a:bodyPr/>
        <a:lstStyle/>
        <a:p>
          <a:endParaRPr lang="en-GB"/>
        </a:p>
      </dgm:t>
    </dgm:pt>
    <dgm:pt modelId="{D49FD783-1AC2-8143-A7A7-E0BB2EEC7026}" type="sibTrans" cxnId="{49B8C565-8D6D-3C45-BC5B-6FB25361530D}">
      <dgm:prSet/>
      <dgm:spPr/>
      <dgm:t>
        <a:bodyPr/>
        <a:lstStyle/>
        <a:p>
          <a:endParaRPr lang="en-GB"/>
        </a:p>
      </dgm:t>
    </dgm:pt>
    <dgm:pt modelId="{1D7A19BB-A2F5-EE4C-BEC9-0DA1668F820A}" type="pres">
      <dgm:prSet presAssocID="{2E2E7F6F-B246-4847-AC64-072C1DD64530}" presName="linear" presStyleCnt="0">
        <dgm:presLayoutVars>
          <dgm:animLvl val="lvl"/>
          <dgm:resizeHandles val="exact"/>
        </dgm:presLayoutVars>
      </dgm:prSet>
      <dgm:spPr/>
    </dgm:pt>
    <dgm:pt modelId="{AFD78DDB-22A1-A043-84F8-6172A7075F7F}" type="pres">
      <dgm:prSet presAssocID="{A7CD8253-F3EC-0345-A815-F2CF82125C3B}" presName="parentText" presStyleLbl="node1" presStyleIdx="0" presStyleCnt="1" custLinFactNeighborX="1650" custLinFactNeighborY="0">
        <dgm:presLayoutVars>
          <dgm:chMax val="0"/>
          <dgm:bulletEnabled val="1"/>
        </dgm:presLayoutVars>
      </dgm:prSet>
      <dgm:spPr/>
    </dgm:pt>
  </dgm:ptLst>
  <dgm:cxnLst>
    <dgm:cxn modelId="{87E6FD11-6F9D-1446-82FF-33702D6662BF}" type="presOf" srcId="{2E2E7F6F-B246-4847-AC64-072C1DD64530}" destId="{1D7A19BB-A2F5-EE4C-BEC9-0DA1668F820A}" srcOrd="0" destOrd="0" presId="urn:microsoft.com/office/officeart/2005/8/layout/vList2"/>
    <dgm:cxn modelId="{49B8C565-8D6D-3C45-BC5B-6FB25361530D}" srcId="{2E2E7F6F-B246-4847-AC64-072C1DD64530}" destId="{A7CD8253-F3EC-0345-A815-F2CF82125C3B}" srcOrd="0" destOrd="0" parTransId="{5C0E1A0B-5184-184D-B446-5D915DA674D1}" sibTransId="{D49FD783-1AC2-8143-A7A7-E0BB2EEC7026}"/>
    <dgm:cxn modelId="{CAE84EBA-C6DB-B64B-8CC0-FF6826574914}" type="presOf" srcId="{A7CD8253-F3EC-0345-A815-F2CF82125C3B}" destId="{AFD78DDB-22A1-A043-84F8-6172A7075F7F}" srcOrd="0" destOrd="0" presId="urn:microsoft.com/office/officeart/2005/8/layout/vList2"/>
    <dgm:cxn modelId="{A203FD9A-BA63-ED48-9660-96B0578EB452}" type="presParOf" srcId="{1D7A19BB-A2F5-EE4C-BEC9-0DA1668F820A}" destId="{AFD78DDB-22A1-A043-84F8-6172A7075F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2E7F6F-B246-4847-AC64-072C1DD64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7CD8253-F3EC-0345-A815-F2CF82125C3B}">
      <dgm:prSet/>
      <dgm:spPr/>
      <dgm:t>
        <a:bodyPr/>
        <a:lstStyle/>
        <a:p>
          <a:pPr algn="just"/>
          <a:r>
            <a:rPr lang="sl-SI"/>
            <a:t>Vetron je napredno orodje za ocenjevanje vetrnega potenciala,  omogoča hitro ter zanesljivo analizo proizvodnega potenciala izbranih mikrolokacij</a:t>
          </a:r>
          <a:endParaRPr lang="en-SI"/>
        </a:p>
      </dgm:t>
    </dgm:pt>
    <dgm:pt modelId="{5C0E1A0B-5184-184D-B446-5D915DA674D1}" type="parTrans" cxnId="{49B8C565-8D6D-3C45-BC5B-6FB25361530D}">
      <dgm:prSet/>
      <dgm:spPr/>
      <dgm:t>
        <a:bodyPr/>
        <a:lstStyle/>
        <a:p>
          <a:endParaRPr lang="en-GB"/>
        </a:p>
      </dgm:t>
    </dgm:pt>
    <dgm:pt modelId="{D49FD783-1AC2-8143-A7A7-E0BB2EEC7026}" type="sibTrans" cxnId="{49B8C565-8D6D-3C45-BC5B-6FB25361530D}">
      <dgm:prSet/>
      <dgm:spPr/>
      <dgm:t>
        <a:bodyPr/>
        <a:lstStyle/>
        <a:p>
          <a:endParaRPr lang="en-GB"/>
        </a:p>
      </dgm:t>
    </dgm:pt>
    <dgm:pt modelId="{1D7A19BB-A2F5-EE4C-BEC9-0DA1668F820A}" type="pres">
      <dgm:prSet presAssocID="{2E2E7F6F-B246-4847-AC64-072C1DD64530}" presName="linear" presStyleCnt="0">
        <dgm:presLayoutVars>
          <dgm:animLvl val="lvl"/>
          <dgm:resizeHandles val="exact"/>
        </dgm:presLayoutVars>
      </dgm:prSet>
      <dgm:spPr/>
    </dgm:pt>
    <dgm:pt modelId="{AFD78DDB-22A1-A043-84F8-6172A7075F7F}" type="pres">
      <dgm:prSet presAssocID="{A7CD8253-F3EC-0345-A815-F2CF82125C3B}" presName="parentText" presStyleLbl="node1" presStyleIdx="0" presStyleCnt="1" custLinFactNeighborX="-1514" custLinFactNeighborY="1181">
        <dgm:presLayoutVars>
          <dgm:chMax val="0"/>
          <dgm:bulletEnabled val="1"/>
        </dgm:presLayoutVars>
      </dgm:prSet>
      <dgm:spPr/>
    </dgm:pt>
  </dgm:ptLst>
  <dgm:cxnLst>
    <dgm:cxn modelId="{87E6FD11-6F9D-1446-82FF-33702D6662BF}" type="presOf" srcId="{2E2E7F6F-B246-4847-AC64-072C1DD64530}" destId="{1D7A19BB-A2F5-EE4C-BEC9-0DA1668F820A}" srcOrd="0" destOrd="0" presId="urn:microsoft.com/office/officeart/2005/8/layout/vList2"/>
    <dgm:cxn modelId="{49B8C565-8D6D-3C45-BC5B-6FB25361530D}" srcId="{2E2E7F6F-B246-4847-AC64-072C1DD64530}" destId="{A7CD8253-F3EC-0345-A815-F2CF82125C3B}" srcOrd="0" destOrd="0" parTransId="{5C0E1A0B-5184-184D-B446-5D915DA674D1}" sibTransId="{D49FD783-1AC2-8143-A7A7-E0BB2EEC7026}"/>
    <dgm:cxn modelId="{CAE84EBA-C6DB-B64B-8CC0-FF6826574914}" type="presOf" srcId="{A7CD8253-F3EC-0345-A815-F2CF82125C3B}" destId="{AFD78DDB-22A1-A043-84F8-6172A7075F7F}" srcOrd="0" destOrd="0" presId="urn:microsoft.com/office/officeart/2005/8/layout/vList2"/>
    <dgm:cxn modelId="{A203FD9A-BA63-ED48-9660-96B0578EB452}" type="presParOf" srcId="{1D7A19BB-A2F5-EE4C-BEC9-0DA1668F820A}" destId="{AFD78DDB-22A1-A043-84F8-6172A7075F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776594-15CC-8840-9F4D-689DA02C08E1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n-GB"/>
        </a:p>
      </dgm:t>
    </dgm:pt>
    <dgm:pt modelId="{2B38AD54-D4CC-D649-906D-22C12BC1720C}">
      <dgm:prSet/>
      <dgm:spPr/>
      <dgm:t>
        <a:bodyPr/>
        <a:lstStyle/>
        <a:p>
          <a:r>
            <a:rPr lang="sl-SI" dirty="0"/>
            <a:t>Z le nekaj kliki uporabnik:</a:t>
          </a:r>
          <a:endParaRPr lang="en-SI"/>
        </a:p>
      </dgm:t>
    </dgm:pt>
    <dgm:pt modelId="{E55F689C-C4C9-1343-A59D-16EAC6F818D3}" type="parTrans" cxnId="{D35A31E6-42FB-9044-808C-C2A23C9CF6CD}">
      <dgm:prSet/>
      <dgm:spPr/>
      <dgm:t>
        <a:bodyPr/>
        <a:lstStyle/>
        <a:p>
          <a:endParaRPr lang="en-GB"/>
        </a:p>
      </dgm:t>
    </dgm:pt>
    <dgm:pt modelId="{64FAB233-D039-6C47-8CFF-1F8A15E18839}" type="sibTrans" cxnId="{D35A31E6-42FB-9044-808C-C2A23C9CF6CD}">
      <dgm:prSet/>
      <dgm:spPr/>
      <dgm:t>
        <a:bodyPr/>
        <a:lstStyle/>
        <a:p>
          <a:endParaRPr lang="en-GB"/>
        </a:p>
      </dgm:t>
    </dgm:pt>
    <dgm:pt modelId="{480EB959-EFCD-AD4D-B253-AE1191F8F8E2}">
      <dgm:prSet/>
      <dgm:spPr/>
      <dgm:t>
        <a:bodyPr/>
        <a:lstStyle/>
        <a:p>
          <a:r>
            <a:rPr lang="sl-SI" dirty="0"/>
            <a:t>izbere lokacijo na zemljevidu</a:t>
          </a:r>
          <a:endParaRPr lang="en-SI"/>
        </a:p>
      </dgm:t>
    </dgm:pt>
    <dgm:pt modelId="{989BB631-8A52-284B-ABCA-B23BF624A50D}" type="parTrans" cxnId="{BF88BA7B-4CB5-5240-A39B-6AC49A34F30D}">
      <dgm:prSet/>
      <dgm:spPr/>
      <dgm:t>
        <a:bodyPr/>
        <a:lstStyle/>
        <a:p>
          <a:endParaRPr lang="en-GB"/>
        </a:p>
      </dgm:t>
    </dgm:pt>
    <dgm:pt modelId="{378BA9DD-6B75-8947-9A26-80748784D59F}" type="sibTrans" cxnId="{BF88BA7B-4CB5-5240-A39B-6AC49A34F30D}">
      <dgm:prSet/>
      <dgm:spPr/>
      <dgm:t>
        <a:bodyPr/>
        <a:lstStyle/>
        <a:p>
          <a:endParaRPr lang="en-GB"/>
        </a:p>
      </dgm:t>
    </dgm:pt>
    <dgm:pt modelId="{2C0973CB-4DD7-1040-A1F5-4F6D3E604031}">
      <dgm:prSet/>
      <dgm:spPr/>
      <dgm:t>
        <a:bodyPr/>
        <a:lstStyle/>
        <a:p>
          <a:r>
            <a:rPr lang="sl-SI"/>
            <a:t>pridobi podatke o vetru skozi celo leto</a:t>
          </a:r>
          <a:endParaRPr lang="en-SI"/>
        </a:p>
      </dgm:t>
    </dgm:pt>
    <dgm:pt modelId="{1C8C9521-6087-1E44-BD5A-42A4DDC27AB7}" type="parTrans" cxnId="{30E5B91F-AB02-E74C-A5D9-E79488543FEF}">
      <dgm:prSet/>
      <dgm:spPr/>
      <dgm:t>
        <a:bodyPr/>
        <a:lstStyle/>
        <a:p>
          <a:endParaRPr lang="en-GB"/>
        </a:p>
      </dgm:t>
    </dgm:pt>
    <dgm:pt modelId="{9A17F30E-D5D3-3D40-AB9B-CAE7938D1D49}" type="sibTrans" cxnId="{30E5B91F-AB02-E74C-A5D9-E79488543FEF}">
      <dgm:prSet/>
      <dgm:spPr/>
      <dgm:t>
        <a:bodyPr/>
        <a:lstStyle/>
        <a:p>
          <a:endParaRPr lang="en-GB"/>
        </a:p>
      </dgm:t>
    </dgm:pt>
    <dgm:pt modelId="{F9935CAE-CC2D-754B-82D6-33EEB76332EC}">
      <dgm:prSet/>
      <dgm:spPr/>
      <dgm:t>
        <a:bodyPr/>
        <a:lstStyle/>
        <a:p>
          <a:r>
            <a:rPr lang="sl-SI"/>
            <a:t>izbere eno ali več turbin iz lastne evidence</a:t>
          </a:r>
          <a:endParaRPr lang="en-SI"/>
        </a:p>
      </dgm:t>
    </dgm:pt>
    <dgm:pt modelId="{65BFF5F5-8298-B345-B57C-2E4F20D7F015}" type="parTrans" cxnId="{DDC03F3E-C723-AB43-BB03-15BC360E53B3}">
      <dgm:prSet/>
      <dgm:spPr/>
      <dgm:t>
        <a:bodyPr/>
        <a:lstStyle/>
        <a:p>
          <a:endParaRPr lang="en-GB"/>
        </a:p>
      </dgm:t>
    </dgm:pt>
    <dgm:pt modelId="{C49D3A91-1EA8-EE45-8EBA-4F7ED68E3948}" type="sibTrans" cxnId="{DDC03F3E-C723-AB43-BB03-15BC360E53B3}">
      <dgm:prSet/>
      <dgm:spPr/>
      <dgm:t>
        <a:bodyPr/>
        <a:lstStyle/>
        <a:p>
          <a:endParaRPr lang="en-GB"/>
        </a:p>
      </dgm:t>
    </dgm:pt>
    <dgm:pt modelId="{A6382524-01B6-3647-995A-521CF8EDFAB0}">
      <dgm:prSet/>
      <dgm:spPr/>
      <dgm:t>
        <a:bodyPr/>
        <a:lstStyle/>
        <a:p>
          <a:r>
            <a:rPr lang="sl-SI"/>
            <a:t>primerja učinkovitost različnih modelov na isti lokaciji</a:t>
          </a:r>
          <a:endParaRPr lang="en-SI"/>
        </a:p>
      </dgm:t>
    </dgm:pt>
    <dgm:pt modelId="{6C663B5B-408E-3F46-BAE4-0615189CEDBF}" type="parTrans" cxnId="{72121598-FDF7-EB47-B1D7-737A46653B05}">
      <dgm:prSet/>
      <dgm:spPr/>
      <dgm:t>
        <a:bodyPr/>
        <a:lstStyle/>
        <a:p>
          <a:endParaRPr lang="en-GB"/>
        </a:p>
      </dgm:t>
    </dgm:pt>
    <dgm:pt modelId="{95FA0821-F532-C04C-A7DC-FC813B3961F5}" type="sibTrans" cxnId="{72121598-FDF7-EB47-B1D7-737A46653B05}">
      <dgm:prSet/>
      <dgm:spPr/>
      <dgm:t>
        <a:bodyPr/>
        <a:lstStyle/>
        <a:p>
          <a:endParaRPr lang="en-GB"/>
        </a:p>
      </dgm:t>
    </dgm:pt>
    <dgm:pt modelId="{25145E9D-AB42-7944-B026-81E05575C5AF}" type="pres">
      <dgm:prSet presAssocID="{2B776594-15CC-8840-9F4D-689DA02C08E1}" presName="linear" presStyleCnt="0">
        <dgm:presLayoutVars>
          <dgm:animLvl val="lvl"/>
          <dgm:resizeHandles val="exact"/>
        </dgm:presLayoutVars>
      </dgm:prSet>
      <dgm:spPr/>
    </dgm:pt>
    <dgm:pt modelId="{79948CF2-FD75-D844-8E67-782428E05A51}" type="pres">
      <dgm:prSet presAssocID="{2B38AD54-D4CC-D649-906D-22C12BC1720C}" presName="parentText" presStyleLbl="node1" presStyleIdx="0" presStyleCnt="1" custLinFactNeighborY="-1157">
        <dgm:presLayoutVars>
          <dgm:chMax val="0"/>
          <dgm:bulletEnabled val="1"/>
        </dgm:presLayoutVars>
      </dgm:prSet>
      <dgm:spPr/>
    </dgm:pt>
    <dgm:pt modelId="{C69E5B20-4AE7-774F-A796-54857C1872C6}" type="pres">
      <dgm:prSet presAssocID="{2B38AD54-D4CC-D649-906D-22C12BC1720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7C34B03-80BA-1B4C-AB58-4ED88E2F3714}" type="presOf" srcId="{F9935CAE-CC2D-754B-82D6-33EEB76332EC}" destId="{C69E5B20-4AE7-774F-A796-54857C1872C6}" srcOrd="0" destOrd="2" presId="urn:microsoft.com/office/officeart/2005/8/layout/vList2"/>
    <dgm:cxn modelId="{3C07611A-DA98-BB4C-966A-B795874E7E2C}" type="presOf" srcId="{A6382524-01B6-3647-995A-521CF8EDFAB0}" destId="{C69E5B20-4AE7-774F-A796-54857C1872C6}" srcOrd="0" destOrd="3" presId="urn:microsoft.com/office/officeart/2005/8/layout/vList2"/>
    <dgm:cxn modelId="{30E5B91F-AB02-E74C-A5D9-E79488543FEF}" srcId="{2B38AD54-D4CC-D649-906D-22C12BC1720C}" destId="{2C0973CB-4DD7-1040-A1F5-4F6D3E604031}" srcOrd="1" destOrd="0" parTransId="{1C8C9521-6087-1E44-BD5A-42A4DDC27AB7}" sibTransId="{9A17F30E-D5D3-3D40-AB9B-CAE7938D1D49}"/>
    <dgm:cxn modelId="{DDC03F3E-C723-AB43-BB03-15BC360E53B3}" srcId="{2B38AD54-D4CC-D649-906D-22C12BC1720C}" destId="{F9935CAE-CC2D-754B-82D6-33EEB76332EC}" srcOrd="2" destOrd="0" parTransId="{65BFF5F5-8298-B345-B57C-2E4F20D7F015}" sibTransId="{C49D3A91-1EA8-EE45-8EBA-4F7ED68E3948}"/>
    <dgm:cxn modelId="{41900D4F-AFCF-E94C-87EE-9F2D93FF76C0}" type="presOf" srcId="{480EB959-EFCD-AD4D-B253-AE1191F8F8E2}" destId="{C69E5B20-4AE7-774F-A796-54857C1872C6}" srcOrd="0" destOrd="0" presId="urn:microsoft.com/office/officeart/2005/8/layout/vList2"/>
    <dgm:cxn modelId="{BF88BA7B-4CB5-5240-A39B-6AC49A34F30D}" srcId="{2B38AD54-D4CC-D649-906D-22C12BC1720C}" destId="{480EB959-EFCD-AD4D-B253-AE1191F8F8E2}" srcOrd="0" destOrd="0" parTransId="{989BB631-8A52-284B-ABCA-B23BF624A50D}" sibTransId="{378BA9DD-6B75-8947-9A26-80748784D59F}"/>
    <dgm:cxn modelId="{72121598-FDF7-EB47-B1D7-737A46653B05}" srcId="{2B38AD54-D4CC-D649-906D-22C12BC1720C}" destId="{A6382524-01B6-3647-995A-521CF8EDFAB0}" srcOrd="3" destOrd="0" parTransId="{6C663B5B-408E-3F46-BAE4-0615189CEDBF}" sibTransId="{95FA0821-F532-C04C-A7DC-FC813B3961F5}"/>
    <dgm:cxn modelId="{F577F59B-E230-D741-A54A-1102BEBB9334}" type="presOf" srcId="{2B776594-15CC-8840-9F4D-689DA02C08E1}" destId="{25145E9D-AB42-7944-B026-81E05575C5AF}" srcOrd="0" destOrd="0" presId="urn:microsoft.com/office/officeart/2005/8/layout/vList2"/>
    <dgm:cxn modelId="{7FF9E7D9-8C4C-CD45-9304-A5EC6592236E}" type="presOf" srcId="{2B38AD54-D4CC-D649-906D-22C12BC1720C}" destId="{79948CF2-FD75-D844-8E67-782428E05A51}" srcOrd="0" destOrd="0" presId="urn:microsoft.com/office/officeart/2005/8/layout/vList2"/>
    <dgm:cxn modelId="{D35A31E6-42FB-9044-808C-C2A23C9CF6CD}" srcId="{2B776594-15CC-8840-9F4D-689DA02C08E1}" destId="{2B38AD54-D4CC-D649-906D-22C12BC1720C}" srcOrd="0" destOrd="0" parTransId="{E55F689C-C4C9-1343-A59D-16EAC6F818D3}" sibTransId="{64FAB233-D039-6C47-8CFF-1F8A15E18839}"/>
    <dgm:cxn modelId="{1269E1E7-57B0-3746-AF1A-7B04CDF475B6}" type="presOf" srcId="{2C0973CB-4DD7-1040-A1F5-4F6D3E604031}" destId="{C69E5B20-4AE7-774F-A796-54857C1872C6}" srcOrd="0" destOrd="1" presId="urn:microsoft.com/office/officeart/2005/8/layout/vList2"/>
    <dgm:cxn modelId="{DE523207-4072-144B-BA2E-1BA0060700CB}" type="presParOf" srcId="{25145E9D-AB42-7944-B026-81E05575C5AF}" destId="{79948CF2-FD75-D844-8E67-782428E05A51}" srcOrd="0" destOrd="0" presId="urn:microsoft.com/office/officeart/2005/8/layout/vList2"/>
    <dgm:cxn modelId="{CDA88229-F108-9D4A-83D1-3117DE8DC70F}" type="presParOf" srcId="{25145E9D-AB42-7944-B026-81E05575C5AF}" destId="{C69E5B20-4AE7-774F-A796-54857C1872C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776594-15CC-8840-9F4D-689DA02C08E1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n-GB"/>
        </a:p>
      </dgm:t>
    </dgm:pt>
    <dgm:pt modelId="{2B38AD54-D4CC-D649-906D-22C12BC1720C}">
      <dgm:prSet/>
      <dgm:spPr/>
      <dgm:t>
        <a:bodyPr/>
        <a:lstStyle/>
        <a:p>
          <a:r>
            <a:rPr lang="sl-SI" dirty="0"/>
            <a:t>Z le nekaj kliki uporabnik:</a:t>
          </a:r>
          <a:endParaRPr lang="en-SI"/>
        </a:p>
      </dgm:t>
    </dgm:pt>
    <dgm:pt modelId="{E55F689C-C4C9-1343-A59D-16EAC6F818D3}" type="parTrans" cxnId="{D35A31E6-42FB-9044-808C-C2A23C9CF6CD}">
      <dgm:prSet/>
      <dgm:spPr/>
      <dgm:t>
        <a:bodyPr/>
        <a:lstStyle/>
        <a:p>
          <a:endParaRPr lang="en-GB"/>
        </a:p>
      </dgm:t>
    </dgm:pt>
    <dgm:pt modelId="{64FAB233-D039-6C47-8CFF-1F8A15E18839}" type="sibTrans" cxnId="{D35A31E6-42FB-9044-808C-C2A23C9CF6CD}">
      <dgm:prSet/>
      <dgm:spPr/>
      <dgm:t>
        <a:bodyPr/>
        <a:lstStyle/>
        <a:p>
          <a:endParaRPr lang="en-GB"/>
        </a:p>
      </dgm:t>
    </dgm:pt>
    <dgm:pt modelId="{480EB959-EFCD-AD4D-B253-AE1191F8F8E2}">
      <dgm:prSet/>
      <dgm:spPr/>
      <dgm:t>
        <a:bodyPr/>
        <a:lstStyle/>
        <a:p>
          <a:r>
            <a:rPr lang="sl-SI" dirty="0"/>
            <a:t>izbere lokacijo na zemljevidu</a:t>
          </a:r>
          <a:endParaRPr lang="en-SI"/>
        </a:p>
      </dgm:t>
    </dgm:pt>
    <dgm:pt modelId="{989BB631-8A52-284B-ABCA-B23BF624A50D}" type="parTrans" cxnId="{BF88BA7B-4CB5-5240-A39B-6AC49A34F30D}">
      <dgm:prSet/>
      <dgm:spPr/>
      <dgm:t>
        <a:bodyPr/>
        <a:lstStyle/>
        <a:p>
          <a:endParaRPr lang="en-GB"/>
        </a:p>
      </dgm:t>
    </dgm:pt>
    <dgm:pt modelId="{378BA9DD-6B75-8947-9A26-80748784D59F}" type="sibTrans" cxnId="{BF88BA7B-4CB5-5240-A39B-6AC49A34F30D}">
      <dgm:prSet/>
      <dgm:spPr/>
      <dgm:t>
        <a:bodyPr/>
        <a:lstStyle/>
        <a:p>
          <a:endParaRPr lang="en-GB"/>
        </a:p>
      </dgm:t>
    </dgm:pt>
    <dgm:pt modelId="{2C0973CB-4DD7-1040-A1F5-4F6D3E604031}">
      <dgm:prSet/>
      <dgm:spPr/>
      <dgm:t>
        <a:bodyPr/>
        <a:lstStyle/>
        <a:p>
          <a:r>
            <a:rPr lang="sl-SI"/>
            <a:t>pridobi podatke o vetru skozi celo leto</a:t>
          </a:r>
          <a:endParaRPr lang="en-SI"/>
        </a:p>
      </dgm:t>
    </dgm:pt>
    <dgm:pt modelId="{1C8C9521-6087-1E44-BD5A-42A4DDC27AB7}" type="parTrans" cxnId="{30E5B91F-AB02-E74C-A5D9-E79488543FEF}">
      <dgm:prSet/>
      <dgm:spPr/>
      <dgm:t>
        <a:bodyPr/>
        <a:lstStyle/>
        <a:p>
          <a:endParaRPr lang="en-GB"/>
        </a:p>
      </dgm:t>
    </dgm:pt>
    <dgm:pt modelId="{9A17F30E-D5D3-3D40-AB9B-CAE7938D1D49}" type="sibTrans" cxnId="{30E5B91F-AB02-E74C-A5D9-E79488543FEF}">
      <dgm:prSet/>
      <dgm:spPr/>
      <dgm:t>
        <a:bodyPr/>
        <a:lstStyle/>
        <a:p>
          <a:endParaRPr lang="en-GB"/>
        </a:p>
      </dgm:t>
    </dgm:pt>
    <dgm:pt modelId="{F9935CAE-CC2D-754B-82D6-33EEB76332EC}">
      <dgm:prSet/>
      <dgm:spPr/>
      <dgm:t>
        <a:bodyPr/>
        <a:lstStyle/>
        <a:p>
          <a:r>
            <a:rPr lang="sl-SI"/>
            <a:t>izbere eno ali več turbin iz lastne evidence</a:t>
          </a:r>
          <a:endParaRPr lang="en-SI"/>
        </a:p>
      </dgm:t>
    </dgm:pt>
    <dgm:pt modelId="{65BFF5F5-8298-B345-B57C-2E4F20D7F015}" type="parTrans" cxnId="{DDC03F3E-C723-AB43-BB03-15BC360E53B3}">
      <dgm:prSet/>
      <dgm:spPr/>
      <dgm:t>
        <a:bodyPr/>
        <a:lstStyle/>
        <a:p>
          <a:endParaRPr lang="en-GB"/>
        </a:p>
      </dgm:t>
    </dgm:pt>
    <dgm:pt modelId="{C49D3A91-1EA8-EE45-8EBA-4F7ED68E3948}" type="sibTrans" cxnId="{DDC03F3E-C723-AB43-BB03-15BC360E53B3}">
      <dgm:prSet/>
      <dgm:spPr/>
      <dgm:t>
        <a:bodyPr/>
        <a:lstStyle/>
        <a:p>
          <a:endParaRPr lang="en-GB"/>
        </a:p>
      </dgm:t>
    </dgm:pt>
    <dgm:pt modelId="{A6382524-01B6-3647-995A-521CF8EDFAB0}">
      <dgm:prSet/>
      <dgm:spPr/>
      <dgm:t>
        <a:bodyPr/>
        <a:lstStyle/>
        <a:p>
          <a:r>
            <a:rPr lang="sl-SI"/>
            <a:t>primerja učinkovitost različnih modelov na isti lokaciji</a:t>
          </a:r>
          <a:endParaRPr lang="en-SI"/>
        </a:p>
      </dgm:t>
    </dgm:pt>
    <dgm:pt modelId="{6C663B5B-408E-3F46-BAE4-0615189CEDBF}" type="parTrans" cxnId="{72121598-FDF7-EB47-B1D7-737A46653B05}">
      <dgm:prSet/>
      <dgm:spPr/>
      <dgm:t>
        <a:bodyPr/>
        <a:lstStyle/>
        <a:p>
          <a:endParaRPr lang="en-GB"/>
        </a:p>
      </dgm:t>
    </dgm:pt>
    <dgm:pt modelId="{95FA0821-F532-C04C-A7DC-FC813B3961F5}" type="sibTrans" cxnId="{72121598-FDF7-EB47-B1D7-737A46653B05}">
      <dgm:prSet/>
      <dgm:spPr/>
      <dgm:t>
        <a:bodyPr/>
        <a:lstStyle/>
        <a:p>
          <a:endParaRPr lang="en-GB"/>
        </a:p>
      </dgm:t>
    </dgm:pt>
    <dgm:pt modelId="{25145E9D-AB42-7944-B026-81E05575C5AF}" type="pres">
      <dgm:prSet presAssocID="{2B776594-15CC-8840-9F4D-689DA02C08E1}" presName="linear" presStyleCnt="0">
        <dgm:presLayoutVars>
          <dgm:animLvl val="lvl"/>
          <dgm:resizeHandles val="exact"/>
        </dgm:presLayoutVars>
      </dgm:prSet>
      <dgm:spPr/>
    </dgm:pt>
    <dgm:pt modelId="{79948CF2-FD75-D844-8E67-782428E05A51}" type="pres">
      <dgm:prSet presAssocID="{2B38AD54-D4CC-D649-906D-22C12BC1720C}" presName="parentText" presStyleLbl="node1" presStyleIdx="0" presStyleCnt="1" custLinFactNeighborY="-1157">
        <dgm:presLayoutVars>
          <dgm:chMax val="0"/>
          <dgm:bulletEnabled val="1"/>
        </dgm:presLayoutVars>
      </dgm:prSet>
      <dgm:spPr/>
    </dgm:pt>
    <dgm:pt modelId="{C69E5B20-4AE7-774F-A796-54857C1872C6}" type="pres">
      <dgm:prSet presAssocID="{2B38AD54-D4CC-D649-906D-22C12BC1720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7C34B03-80BA-1B4C-AB58-4ED88E2F3714}" type="presOf" srcId="{F9935CAE-CC2D-754B-82D6-33EEB76332EC}" destId="{C69E5B20-4AE7-774F-A796-54857C1872C6}" srcOrd="0" destOrd="2" presId="urn:microsoft.com/office/officeart/2005/8/layout/vList2"/>
    <dgm:cxn modelId="{3C07611A-DA98-BB4C-966A-B795874E7E2C}" type="presOf" srcId="{A6382524-01B6-3647-995A-521CF8EDFAB0}" destId="{C69E5B20-4AE7-774F-A796-54857C1872C6}" srcOrd="0" destOrd="3" presId="urn:microsoft.com/office/officeart/2005/8/layout/vList2"/>
    <dgm:cxn modelId="{30E5B91F-AB02-E74C-A5D9-E79488543FEF}" srcId="{2B38AD54-D4CC-D649-906D-22C12BC1720C}" destId="{2C0973CB-4DD7-1040-A1F5-4F6D3E604031}" srcOrd="1" destOrd="0" parTransId="{1C8C9521-6087-1E44-BD5A-42A4DDC27AB7}" sibTransId="{9A17F30E-D5D3-3D40-AB9B-CAE7938D1D49}"/>
    <dgm:cxn modelId="{DDC03F3E-C723-AB43-BB03-15BC360E53B3}" srcId="{2B38AD54-D4CC-D649-906D-22C12BC1720C}" destId="{F9935CAE-CC2D-754B-82D6-33EEB76332EC}" srcOrd="2" destOrd="0" parTransId="{65BFF5F5-8298-B345-B57C-2E4F20D7F015}" sibTransId="{C49D3A91-1EA8-EE45-8EBA-4F7ED68E3948}"/>
    <dgm:cxn modelId="{41900D4F-AFCF-E94C-87EE-9F2D93FF76C0}" type="presOf" srcId="{480EB959-EFCD-AD4D-B253-AE1191F8F8E2}" destId="{C69E5B20-4AE7-774F-A796-54857C1872C6}" srcOrd="0" destOrd="0" presId="urn:microsoft.com/office/officeart/2005/8/layout/vList2"/>
    <dgm:cxn modelId="{BF88BA7B-4CB5-5240-A39B-6AC49A34F30D}" srcId="{2B38AD54-D4CC-D649-906D-22C12BC1720C}" destId="{480EB959-EFCD-AD4D-B253-AE1191F8F8E2}" srcOrd="0" destOrd="0" parTransId="{989BB631-8A52-284B-ABCA-B23BF624A50D}" sibTransId="{378BA9DD-6B75-8947-9A26-80748784D59F}"/>
    <dgm:cxn modelId="{72121598-FDF7-EB47-B1D7-737A46653B05}" srcId="{2B38AD54-D4CC-D649-906D-22C12BC1720C}" destId="{A6382524-01B6-3647-995A-521CF8EDFAB0}" srcOrd="3" destOrd="0" parTransId="{6C663B5B-408E-3F46-BAE4-0615189CEDBF}" sibTransId="{95FA0821-F532-C04C-A7DC-FC813B3961F5}"/>
    <dgm:cxn modelId="{F577F59B-E230-D741-A54A-1102BEBB9334}" type="presOf" srcId="{2B776594-15CC-8840-9F4D-689DA02C08E1}" destId="{25145E9D-AB42-7944-B026-81E05575C5AF}" srcOrd="0" destOrd="0" presId="urn:microsoft.com/office/officeart/2005/8/layout/vList2"/>
    <dgm:cxn modelId="{7FF9E7D9-8C4C-CD45-9304-A5EC6592236E}" type="presOf" srcId="{2B38AD54-D4CC-D649-906D-22C12BC1720C}" destId="{79948CF2-FD75-D844-8E67-782428E05A51}" srcOrd="0" destOrd="0" presId="urn:microsoft.com/office/officeart/2005/8/layout/vList2"/>
    <dgm:cxn modelId="{D35A31E6-42FB-9044-808C-C2A23C9CF6CD}" srcId="{2B776594-15CC-8840-9F4D-689DA02C08E1}" destId="{2B38AD54-D4CC-D649-906D-22C12BC1720C}" srcOrd="0" destOrd="0" parTransId="{E55F689C-C4C9-1343-A59D-16EAC6F818D3}" sibTransId="{64FAB233-D039-6C47-8CFF-1F8A15E18839}"/>
    <dgm:cxn modelId="{1269E1E7-57B0-3746-AF1A-7B04CDF475B6}" type="presOf" srcId="{2C0973CB-4DD7-1040-A1F5-4F6D3E604031}" destId="{C69E5B20-4AE7-774F-A796-54857C1872C6}" srcOrd="0" destOrd="1" presId="urn:microsoft.com/office/officeart/2005/8/layout/vList2"/>
    <dgm:cxn modelId="{DE523207-4072-144B-BA2E-1BA0060700CB}" type="presParOf" srcId="{25145E9D-AB42-7944-B026-81E05575C5AF}" destId="{79948CF2-FD75-D844-8E67-782428E05A51}" srcOrd="0" destOrd="0" presId="urn:microsoft.com/office/officeart/2005/8/layout/vList2"/>
    <dgm:cxn modelId="{CDA88229-F108-9D4A-83D1-3117DE8DC70F}" type="presParOf" srcId="{25145E9D-AB42-7944-B026-81E05575C5AF}" destId="{C69E5B20-4AE7-774F-A796-54857C1872C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3DFD7E-3CB3-B749-8092-E3883EA20F0F}" type="doc">
      <dgm:prSet loTypeId="urn:microsoft.com/office/officeart/2005/8/layout/vList2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GB"/>
        </a:p>
      </dgm:t>
    </dgm:pt>
    <dgm:pt modelId="{15CB12DD-DFDF-4F47-B39F-C80092B8E8E8}">
      <dgm:prSet/>
      <dgm:spPr/>
      <dgm:t>
        <a:bodyPr/>
        <a:lstStyle/>
        <a:p>
          <a:r>
            <a:rPr lang="sl-SI" dirty="0"/>
            <a:t>Rezultati z jasnimi grafi</a:t>
          </a:r>
          <a:endParaRPr lang="en-SI"/>
        </a:p>
      </dgm:t>
    </dgm:pt>
    <dgm:pt modelId="{BD11A81C-603C-894A-92F3-C5680CE7CB7B}" type="parTrans" cxnId="{C2505F4A-7C08-F043-A114-139CE8F382CC}">
      <dgm:prSet/>
      <dgm:spPr/>
      <dgm:t>
        <a:bodyPr/>
        <a:lstStyle/>
        <a:p>
          <a:endParaRPr lang="en-GB"/>
        </a:p>
      </dgm:t>
    </dgm:pt>
    <dgm:pt modelId="{0D250BFB-9477-B449-A95B-45D274353FB7}" type="sibTrans" cxnId="{C2505F4A-7C08-F043-A114-139CE8F382CC}">
      <dgm:prSet/>
      <dgm:spPr/>
      <dgm:t>
        <a:bodyPr/>
        <a:lstStyle/>
        <a:p>
          <a:endParaRPr lang="en-GB"/>
        </a:p>
      </dgm:t>
    </dgm:pt>
    <dgm:pt modelId="{8506E04D-B9A3-7C48-9F00-C8BC3E0F404A}">
      <dgm:prSet/>
      <dgm:spPr/>
      <dgm:t>
        <a:bodyPr/>
        <a:lstStyle/>
        <a:p>
          <a:r>
            <a:rPr lang="sl-SI"/>
            <a:t>PDF-poročila za trajno shranjevanje izračunov</a:t>
          </a:r>
          <a:endParaRPr lang="en-SI"/>
        </a:p>
      </dgm:t>
    </dgm:pt>
    <dgm:pt modelId="{78C096AE-6160-0D43-8823-C31CA1B78AEC}" type="parTrans" cxnId="{569F9FE3-8330-1741-93D3-A0F1162B0262}">
      <dgm:prSet/>
      <dgm:spPr/>
      <dgm:t>
        <a:bodyPr/>
        <a:lstStyle/>
        <a:p>
          <a:endParaRPr lang="en-GB"/>
        </a:p>
      </dgm:t>
    </dgm:pt>
    <dgm:pt modelId="{59ECA349-BF6C-7946-A80A-8B8247F831E9}" type="sibTrans" cxnId="{569F9FE3-8330-1741-93D3-A0F1162B0262}">
      <dgm:prSet/>
      <dgm:spPr/>
      <dgm:t>
        <a:bodyPr/>
        <a:lstStyle/>
        <a:p>
          <a:endParaRPr lang="en-GB"/>
        </a:p>
      </dgm:t>
    </dgm:pt>
    <dgm:pt modelId="{A16894C1-682B-3C43-A2DB-477D281188A0}" type="pres">
      <dgm:prSet presAssocID="{283DFD7E-3CB3-B749-8092-E3883EA20F0F}" presName="linear" presStyleCnt="0">
        <dgm:presLayoutVars>
          <dgm:animLvl val="lvl"/>
          <dgm:resizeHandles val="exact"/>
        </dgm:presLayoutVars>
      </dgm:prSet>
      <dgm:spPr/>
    </dgm:pt>
    <dgm:pt modelId="{EE2810CE-A39A-1F48-9191-DE46EF2EDCBB}" type="pres">
      <dgm:prSet presAssocID="{15CB12DD-DFDF-4F47-B39F-C80092B8E8E8}" presName="parentText" presStyleLbl="node1" presStyleIdx="0" presStyleCnt="2" custLinFactNeighborX="1245" custLinFactNeighborY="-3661">
        <dgm:presLayoutVars>
          <dgm:chMax val="0"/>
          <dgm:bulletEnabled val="1"/>
        </dgm:presLayoutVars>
      </dgm:prSet>
      <dgm:spPr/>
    </dgm:pt>
    <dgm:pt modelId="{8D538B99-A7A6-B546-B074-3C7BE9C37DC1}" type="pres">
      <dgm:prSet presAssocID="{0D250BFB-9477-B449-A95B-45D274353FB7}" presName="spacer" presStyleCnt="0"/>
      <dgm:spPr/>
    </dgm:pt>
    <dgm:pt modelId="{98698588-574E-E34D-81D5-C13EF47BEF0A}" type="pres">
      <dgm:prSet presAssocID="{8506E04D-B9A3-7C48-9F00-C8BC3E0F404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2505F4A-7C08-F043-A114-139CE8F382CC}" srcId="{283DFD7E-3CB3-B749-8092-E3883EA20F0F}" destId="{15CB12DD-DFDF-4F47-B39F-C80092B8E8E8}" srcOrd="0" destOrd="0" parTransId="{BD11A81C-603C-894A-92F3-C5680CE7CB7B}" sibTransId="{0D250BFB-9477-B449-A95B-45D274353FB7}"/>
    <dgm:cxn modelId="{98DEF37A-4D85-0544-9B87-CEF4767D5BFC}" type="presOf" srcId="{8506E04D-B9A3-7C48-9F00-C8BC3E0F404A}" destId="{98698588-574E-E34D-81D5-C13EF47BEF0A}" srcOrd="0" destOrd="0" presId="urn:microsoft.com/office/officeart/2005/8/layout/vList2"/>
    <dgm:cxn modelId="{CA9A03B1-C9E1-0F44-941E-44B96C5146C5}" type="presOf" srcId="{283DFD7E-3CB3-B749-8092-E3883EA20F0F}" destId="{A16894C1-682B-3C43-A2DB-477D281188A0}" srcOrd="0" destOrd="0" presId="urn:microsoft.com/office/officeart/2005/8/layout/vList2"/>
    <dgm:cxn modelId="{B5092DD9-FBD2-B74B-9C21-8B99A3C56831}" type="presOf" srcId="{15CB12DD-DFDF-4F47-B39F-C80092B8E8E8}" destId="{EE2810CE-A39A-1F48-9191-DE46EF2EDCBB}" srcOrd="0" destOrd="0" presId="urn:microsoft.com/office/officeart/2005/8/layout/vList2"/>
    <dgm:cxn modelId="{569F9FE3-8330-1741-93D3-A0F1162B0262}" srcId="{283DFD7E-3CB3-B749-8092-E3883EA20F0F}" destId="{8506E04D-B9A3-7C48-9F00-C8BC3E0F404A}" srcOrd="1" destOrd="0" parTransId="{78C096AE-6160-0D43-8823-C31CA1B78AEC}" sibTransId="{59ECA349-BF6C-7946-A80A-8B8247F831E9}"/>
    <dgm:cxn modelId="{E4611446-3FFC-4140-AC4D-3448C2F23B62}" type="presParOf" srcId="{A16894C1-682B-3C43-A2DB-477D281188A0}" destId="{EE2810CE-A39A-1F48-9191-DE46EF2EDCBB}" srcOrd="0" destOrd="0" presId="urn:microsoft.com/office/officeart/2005/8/layout/vList2"/>
    <dgm:cxn modelId="{75C4FF01-E6A2-0843-A565-7B8DF7AE683D}" type="presParOf" srcId="{A16894C1-682B-3C43-A2DB-477D281188A0}" destId="{8D538B99-A7A6-B546-B074-3C7BE9C37DC1}" srcOrd="1" destOrd="0" presId="urn:microsoft.com/office/officeart/2005/8/layout/vList2"/>
    <dgm:cxn modelId="{95F95E7E-8457-FE4E-91B4-3836AF4D3860}" type="presParOf" srcId="{A16894C1-682B-3C43-A2DB-477D281188A0}" destId="{98698588-574E-E34D-81D5-C13EF47BEF0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2E7F6F-B246-4847-AC64-072C1DD645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7CD8253-F3EC-0345-A815-F2CF82125C3B}">
      <dgm:prSet/>
      <dgm:spPr/>
      <dgm:t>
        <a:bodyPr/>
        <a:lstStyle/>
        <a:p>
          <a:pPr algn="just"/>
          <a:r>
            <a:rPr lang="sl-SI"/>
            <a:t>Vetron je napredno orodje za ocenjevanje vetrnega potenciala,  omogoča hitro ter zanesljivo analizo proizvodnega potenciala izbranih mikrolokacij</a:t>
          </a:r>
          <a:endParaRPr lang="en-SI"/>
        </a:p>
      </dgm:t>
    </dgm:pt>
    <dgm:pt modelId="{5C0E1A0B-5184-184D-B446-5D915DA674D1}" type="parTrans" cxnId="{49B8C565-8D6D-3C45-BC5B-6FB25361530D}">
      <dgm:prSet/>
      <dgm:spPr/>
      <dgm:t>
        <a:bodyPr/>
        <a:lstStyle/>
        <a:p>
          <a:endParaRPr lang="en-GB"/>
        </a:p>
      </dgm:t>
    </dgm:pt>
    <dgm:pt modelId="{D49FD783-1AC2-8143-A7A7-E0BB2EEC7026}" type="sibTrans" cxnId="{49B8C565-8D6D-3C45-BC5B-6FB25361530D}">
      <dgm:prSet/>
      <dgm:spPr/>
      <dgm:t>
        <a:bodyPr/>
        <a:lstStyle/>
        <a:p>
          <a:endParaRPr lang="en-GB"/>
        </a:p>
      </dgm:t>
    </dgm:pt>
    <dgm:pt modelId="{1D7A19BB-A2F5-EE4C-BEC9-0DA1668F820A}" type="pres">
      <dgm:prSet presAssocID="{2E2E7F6F-B246-4847-AC64-072C1DD64530}" presName="linear" presStyleCnt="0">
        <dgm:presLayoutVars>
          <dgm:animLvl val="lvl"/>
          <dgm:resizeHandles val="exact"/>
        </dgm:presLayoutVars>
      </dgm:prSet>
      <dgm:spPr/>
    </dgm:pt>
    <dgm:pt modelId="{AFD78DDB-22A1-A043-84F8-6172A7075F7F}" type="pres">
      <dgm:prSet presAssocID="{A7CD8253-F3EC-0345-A815-F2CF82125C3B}" presName="parentText" presStyleLbl="node1" presStyleIdx="0" presStyleCnt="1" custLinFactNeighborX="-1514" custLinFactNeighborY="1181">
        <dgm:presLayoutVars>
          <dgm:chMax val="0"/>
          <dgm:bulletEnabled val="1"/>
        </dgm:presLayoutVars>
      </dgm:prSet>
      <dgm:spPr/>
    </dgm:pt>
  </dgm:ptLst>
  <dgm:cxnLst>
    <dgm:cxn modelId="{87E6FD11-6F9D-1446-82FF-33702D6662BF}" type="presOf" srcId="{2E2E7F6F-B246-4847-AC64-072C1DD64530}" destId="{1D7A19BB-A2F5-EE4C-BEC9-0DA1668F820A}" srcOrd="0" destOrd="0" presId="urn:microsoft.com/office/officeart/2005/8/layout/vList2"/>
    <dgm:cxn modelId="{49B8C565-8D6D-3C45-BC5B-6FB25361530D}" srcId="{2E2E7F6F-B246-4847-AC64-072C1DD64530}" destId="{A7CD8253-F3EC-0345-A815-F2CF82125C3B}" srcOrd="0" destOrd="0" parTransId="{5C0E1A0B-5184-184D-B446-5D915DA674D1}" sibTransId="{D49FD783-1AC2-8143-A7A7-E0BB2EEC7026}"/>
    <dgm:cxn modelId="{CAE84EBA-C6DB-B64B-8CC0-FF6826574914}" type="presOf" srcId="{A7CD8253-F3EC-0345-A815-F2CF82125C3B}" destId="{AFD78DDB-22A1-A043-84F8-6172A7075F7F}" srcOrd="0" destOrd="0" presId="urn:microsoft.com/office/officeart/2005/8/layout/vList2"/>
    <dgm:cxn modelId="{A203FD9A-BA63-ED48-9660-96B0578EB452}" type="presParOf" srcId="{1D7A19BB-A2F5-EE4C-BEC9-0DA1668F820A}" destId="{AFD78DDB-22A1-A043-84F8-6172A7075F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3DFD7E-3CB3-B749-8092-E3883EA20F0F}" type="doc">
      <dgm:prSet loTypeId="urn:microsoft.com/office/officeart/2005/8/layout/vList2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GB"/>
        </a:p>
      </dgm:t>
    </dgm:pt>
    <dgm:pt modelId="{15CB12DD-DFDF-4F47-B39F-C80092B8E8E8}">
      <dgm:prSet/>
      <dgm:spPr/>
      <dgm:t>
        <a:bodyPr/>
        <a:lstStyle/>
        <a:p>
          <a:r>
            <a:rPr lang="sl-SI" dirty="0"/>
            <a:t>Rezultati z jasnimi grafi</a:t>
          </a:r>
          <a:endParaRPr lang="en-SI"/>
        </a:p>
      </dgm:t>
    </dgm:pt>
    <dgm:pt modelId="{BD11A81C-603C-894A-92F3-C5680CE7CB7B}" type="parTrans" cxnId="{C2505F4A-7C08-F043-A114-139CE8F382CC}">
      <dgm:prSet/>
      <dgm:spPr/>
      <dgm:t>
        <a:bodyPr/>
        <a:lstStyle/>
        <a:p>
          <a:endParaRPr lang="en-GB"/>
        </a:p>
      </dgm:t>
    </dgm:pt>
    <dgm:pt modelId="{0D250BFB-9477-B449-A95B-45D274353FB7}" type="sibTrans" cxnId="{C2505F4A-7C08-F043-A114-139CE8F382CC}">
      <dgm:prSet/>
      <dgm:spPr/>
      <dgm:t>
        <a:bodyPr/>
        <a:lstStyle/>
        <a:p>
          <a:endParaRPr lang="en-GB"/>
        </a:p>
      </dgm:t>
    </dgm:pt>
    <dgm:pt modelId="{8506E04D-B9A3-7C48-9F00-C8BC3E0F404A}">
      <dgm:prSet/>
      <dgm:spPr/>
      <dgm:t>
        <a:bodyPr/>
        <a:lstStyle/>
        <a:p>
          <a:r>
            <a:rPr lang="sl-SI"/>
            <a:t>PDF-poročila za trajno shranjevanje izračunov</a:t>
          </a:r>
          <a:endParaRPr lang="en-SI"/>
        </a:p>
      </dgm:t>
    </dgm:pt>
    <dgm:pt modelId="{78C096AE-6160-0D43-8823-C31CA1B78AEC}" type="parTrans" cxnId="{569F9FE3-8330-1741-93D3-A0F1162B0262}">
      <dgm:prSet/>
      <dgm:spPr/>
      <dgm:t>
        <a:bodyPr/>
        <a:lstStyle/>
        <a:p>
          <a:endParaRPr lang="en-GB"/>
        </a:p>
      </dgm:t>
    </dgm:pt>
    <dgm:pt modelId="{59ECA349-BF6C-7946-A80A-8B8247F831E9}" type="sibTrans" cxnId="{569F9FE3-8330-1741-93D3-A0F1162B0262}">
      <dgm:prSet/>
      <dgm:spPr/>
      <dgm:t>
        <a:bodyPr/>
        <a:lstStyle/>
        <a:p>
          <a:endParaRPr lang="en-GB"/>
        </a:p>
      </dgm:t>
    </dgm:pt>
    <dgm:pt modelId="{A16894C1-682B-3C43-A2DB-477D281188A0}" type="pres">
      <dgm:prSet presAssocID="{283DFD7E-3CB3-B749-8092-E3883EA20F0F}" presName="linear" presStyleCnt="0">
        <dgm:presLayoutVars>
          <dgm:animLvl val="lvl"/>
          <dgm:resizeHandles val="exact"/>
        </dgm:presLayoutVars>
      </dgm:prSet>
      <dgm:spPr/>
    </dgm:pt>
    <dgm:pt modelId="{EE2810CE-A39A-1F48-9191-DE46EF2EDCBB}" type="pres">
      <dgm:prSet presAssocID="{15CB12DD-DFDF-4F47-B39F-C80092B8E8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538B99-A7A6-B546-B074-3C7BE9C37DC1}" type="pres">
      <dgm:prSet presAssocID="{0D250BFB-9477-B449-A95B-45D274353FB7}" presName="spacer" presStyleCnt="0"/>
      <dgm:spPr/>
    </dgm:pt>
    <dgm:pt modelId="{98698588-574E-E34D-81D5-C13EF47BEF0A}" type="pres">
      <dgm:prSet presAssocID="{8506E04D-B9A3-7C48-9F00-C8BC3E0F404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2505F4A-7C08-F043-A114-139CE8F382CC}" srcId="{283DFD7E-3CB3-B749-8092-E3883EA20F0F}" destId="{15CB12DD-DFDF-4F47-B39F-C80092B8E8E8}" srcOrd="0" destOrd="0" parTransId="{BD11A81C-603C-894A-92F3-C5680CE7CB7B}" sibTransId="{0D250BFB-9477-B449-A95B-45D274353FB7}"/>
    <dgm:cxn modelId="{98DEF37A-4D85-0544-9B87-CEF4767D5BFC}" type="presOf" srcId="{8506E04D-B9A3-7C48-9F00-C8BC3E0F404A}" destId="{98698588-574E-E34D-81D5-C13EF47BEF0A}" srcOrd="0" destOrd="0" presId="urn:microsoft.com/office/officeart/2005/8/layout/vList2"/>
    <dgm:cxn modelId="{CA9A03B1-C9E1-0F44-941E-44B96C5146C5}" type="presOf" srcId="{283DFD7E-3CB3-B749-8092-E3883EA20F0F}" destId="{A16894C1-682B-3C43-A2DB-477D281188A0}" srcOrd="0" destOrd="0" presId="urn:microsoft.com/office/officeart/2005/8/layout/vList2"/>
    <dgm:cxn modelId="{B5092DD9-FBD2-B74B-9C21-8B99A3C56831}" type="presOf" srcId="{15CB12DD-DFDF-4F47-B39F-C80092B8E8E8}" destId="{EE2810CE-A39A-1F48-9191-DE46EF2EDCBB}" srcOrd="0" destOrd="0" presId="urn:microsoft.com/office/officeart/2005/8/layout/vList2"/>
    <dgm:cxn modelId="{569F9FE3-8330-1741-93D3-A0F1162B0262}" srcId="{283DFD7E-3CB3-B749-8092-E3883EA20F0F}" destId="{8506E04D-B9A3-7C48-9F00-C8BC3E0F404A}" srcOrd="1" destOrd="0" parTransId="{78C096AE-6160-0D43-8823-C31CA1B78AEC}" sibTransId="{59ECA349-BF6C-7946-A80A-8B8247F831E9}"/>
    <dgm:cxn modelId="{E4611446-3FFC-4140-AC4D-3448C2F23B62}" type="presParOf" srcId="{A16894C1-682B-3C43-A2DB-477D281188A0}" destId="{EE2810CE-A39A-1F48-9191-DE46EF2EDCBB}" srcOrd="0" destOrd="0" presId="urn:microsoft.com/office/officeart/2005/8/layout/vList2"/>
    <dgm:cxn modelId="{75C4FF01-E6A2-0843-A565-7B8DF7AE683D}" type="presParOf" srcId="{A16894C1-682B-3C43-A2DB-477D281188A0}" destId="{8D538B99-A7A6-B546-B074-3C7BE9C37DC1}" srcOrd="1" destOrd="0" presId="urn:microsoft.com/office/officeart/2005/8/layout/vList2"/>
    <dgm:cxn modelId="{95F95E7E-8457-FE4E-91B4-3836AF4D3860}" type="presParOf" srcId="{A16894C1-682B-3C43-A2DB-477D281188A0}" destId="{98698588-574E-E34D-81D5-C13EF47BEF0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776594-15CC-8840-9F4D-689DA02C08E1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n-GB"/>
        </a:p>
      </dgm:t>
    </dgm:pt>
    <dgm:pt modelId="{2B38AD54-D4CC-D649-906D-22C12BC1720C}">
      <dgm:prSet/>
      <dgm:spPr/>
      <dgm:t>
        <a:bodyPr/>
        <a:lstStyle/>
        <a:p>
          <a:r>
            <a:rPr lang="sl-SI"/>
            <a:t>Z le nekaj kliki uporabnik:</a:t>
          </a:r>
          <a:endParaRPr lang="en-SI"/>
        </a:p>
      </dgm:t>
    </dgm:pt>
    <dgm:pt modelId="{E55F689C-C4C9-1343-A59D-16EAC6F818D3}" type="parTrans" cxnId="{D35A31E6-42FB-9044-808C-C2A23C9CF6CD}">
      <dgm:prSet/>
      <dgm:spPr/>
      <dgm:t>
        <a:bodyPr/>
        <a:lstStyle/>
        <a:p>
          <a:endParaRPr lang="en-GB"/>
        </a:p>
      </dgm:t>
    </dgm:pt>
    <dgm:pt modelId="{64FAB233-D039-6C47-8CFF-1F8A15E18839}" type="sibTrans" cxnId="{D35A31E6-42FB-9044-808C-C2A23C9CF6CD}">
      <dgm:prSet/>
      <dgm:spPr/>
      <dgm:t>
        <a:bodyPr/>
        <a:lstStyle/>
        <a:p>
          <a:endParaRPr lang="en-GB"/>
        </a:p>
      </dgm:t>
    </dgm:pt>
    <dgm:pt modelId="{480EB959-EFCD-AD4D-B253-AE1191F8F8E2}">
      <dgm:prSet/>
      <dgm:spPr/>
      <dgm:t>
        <a:bodyPr/>
        <a:lstStyle/>
        <a:p>
          <a:r>
            <a:rPr lang="sl-SI" dirty="0"/>
            <a:t>izbere lokacijo na zemljevidu</a:t>
          </a:r>
          <a:endParaRPr lang="en-SI"/>
        </a:p>
      </dgm:t>
    </dgm:pt>
    <dgm:pt modelId="{989BB631-8A52-284B-ABCA-B23BF624A50D}" type="parTrans" cxnId="{BF88BA7B-4CB5-5240-A39B-6AC49A34F30D}">
      <dgm:prSet/>
      <dgm:spPr/>
      <dgm:t>
        <a:bodyPr/>
        <a:lstStyle/>
        <a:p>
          <a:endParaRPr lang="en-GB"/>
        </a:p>
      </dgm:t>
    </dgm:pt>
    <dgm:pt modelId="{378BA9DD-6B75-8947-9A26-80748784D59F}" type="sibTrans" cxnId="{BF88BA7B-4CB5-5240-A39B-6AC49A34F30D}">
      <dgm:prSet/>
      <dgm:spPr/>
      <dgm:t>
        <a:bodyPr/>
        <a:lstStyle/>
        <a:p>
          <a:endParaRPr lang="en-GB"/>
        </a:p>
      </dgm:t>
    </dgm:pt>
    <dgm:pt modelId="{2C0973CB-4DD7-1040-A1F5-4F6D3E604031}">
      <dgm:prSet/>
      <dgm:spPr/>
      <dgm:t>
        <a:bodyPr/>
        <a:lstStyle/>
        <a:p>
          <a:r>
            <a:rPr lang="sl-SI"/>
            <a:t>pridobi podatke o vetru skozi celo leto</a:t>
          </a:r>
          <a:endParaRPr lang="en-SI"/>
        </a:p>
      </dgm:t>
    </dgm:pt>
    <dgm:pt modelId="{1C8C9521-6087-1E44-BD5A-42A4DDC27AB7}" type="parTrans" cxnId="{30E5B91F-AB02-E74C-A5D9-E79488543FEF}">
      <dgm:prSet/>
      <dgm:spPr/>
      <dgm:t>
        <a:bodyPr/>
        <a:lstStyle/>
        <a:p>
          <a:endParaRPr lang="en-GB"/>
        </a:p>
      </dgm:t>
    </dgm:pt>
    <dgm:pt modelId="{9A17F30E-D5D3-3D40-AB9B-CAE7938D1D49}" type="sibTrans" cxnId="{30E5B91F-AB02-E74C-A5D9-E79488543FEF}">
      <dgm:prSet/>
      <dgm:spPr/>
      <dgm:t>
        <a:bodyPr/>
        <a:lstStyle/>
        <a:p>
          <a:endParaRPr lang="en-GB"/>
        </a:p>
      </dgm:t>
    </dgm:pt>
    <dgm:pt modelId="{F9935CAE-CC2D-754B-82D6-33EEB76332EC}">
      <dgm:prSet/>
      <dgm:spPr/>
      <dgm:t>
        <a:bodyPr/>
        <a:lstStyle/>
        <a:p>
          <a:r>
            <a:rPr lang="sl-SI"/>
            <a:t>izbere eno ali več turbin iz lastne evidence</a:t>
          </a:r>
          <a:endParaRPr lang="en-SI"/>
        </a:p>
      </dgm:t>
    </dgm:pt>
    <dgm:pt modelId="{65BFF5F5-8298-B345-B57C-2E4F20D7F015}" type="parTrans" cxnId="{DDC03F3E-C723-AB43-BB03-15BC360E53B3}">
      <dgm:prSet/>
      <dgm:spPr/>
      <dgm:t>
        <a:bodyPr/>
        <a:lstStyle/>
        <a:p>
          <a:endParaRPr lang="en-GB"/>
        </a:p>
      </dgm:t>
    </dgm:pt>
    <dgm:pt modelId="{C49D3A91-1EA8-EE45-8EBA-4F7ED68E3948}" type="sibTrans" cxnId="{DDC03F3E-C723-AB43-BB03-15BC360E53B3}">
      <dgm:prSet/>
      <dgm:spPr/>
      <dgm:t>
        <a:bodyPr/>
        <a:lstStyle/>
        <a:p>
          <a:endParaRPr lang="en-GB"/>
        </a:p>
      </dgm:t>
    </dgm:pt>
    <dgm:pt modelId="{A6382524-01B6-3647-995A-521CF8EDFAB0}">
      <dgm:prSet/>
      <dgm:spPr/>
      <dgm:t>
        <a:bodyPr/>
        <a:lstStyle/>
        <a:p>
          <a:r>
            <a:rPr lang="sl-SI"/>
            <a:t>primerja učinkovitost različnih modelov na isti lokaciji</a:t>
          </a:r>
          <a:endParaRPr lang="en-SI"/>
        </a:p>
      </dgm:t>
    </dgm:pt>
    <dgm:pt modelId="{6C663B5B-408E-3F46-BAE4-0615189CEDBF}" type="parTrans" cxnId="{72121598-FDF7-EB47-B1D7-737A46653B05}">
      <dgm:prSet/>
      <dgm:spPr/>
      <dgm:t>
        <a:bodyPr/>
        <a:lstStyle/>
        <a:p>
          <a:endParaRPr lang="en-GB"/>
        </a:p>
      </dgm:t>
    </dgm:pt>
    <dgm:pt modelId="{95FA0821-F532-C04C-A7DC-FC813B3961F5}" type="sibTrans" cxnId="{72121598-FDF7-EB47-B1D7-737A46653B05}">
      <dgm:prSet/>
      <dgm:spPr/>
      <dgm:t>
        <a:bodyPr/>
        <a:lstStyle/>
        <a:p>
          <a:endParaRPr lang="en-GB"/>
        </a:p>
      </dgm:t>
    </dgm:pt>
    <dgm:pt modelId="{25145E9D-AB42-7944-B026-81E05575C5AF}" type="pres">
      <dgm:prSet presAssocID="{2B776594-15CC-8840-9F4D-689DA02C08E1}" presName="linear" presStyleCnt="0">
        <dgm:presLayoutVars>
          <dgm:animLvl val="lvl"/>
          <dgm:resizeHandles val="exact"/>
        </dgm:presLayoutVars>
      </dgm:prSet>
      <dgm:spPr/>
    </dgm:pt>
    <dgm:pt modelId="{79948CF2-FD75-D844-8E67-782428E05A51}" type="pres">
      <dgm:prSet presAssocID="{2B38AD54-D4CC-D649-906D-22C12BC1720C}" presName="parentText" presStyleLbl="node1" presStyleIdx="0" presStyleCnt="1" custLinFactNeighborY="-1157">
        <dgm:presLayoutVars>
          <dgm:chMax val="0"/>
          <dgm:bulletEnabled val="1"/>
        </dgm:presLayoutVars>
      </dgm:prSet>
      <dgm:spPr/>
    </dgm:pt>
    <dgm:pt modelId="{C69E5B20-4AE7-774F-A796-54857C1872C6}" type="pres">
      <dgm:prSet presAssocID="{2B38AD54-D4CC-D649-906D-22C12BC1720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7C34B03-80BA-1B4C-AB58-4ED88E2F3714}" type="presOf" srcId="{F9935CAE-CC2D-754B-82D6-33EEB76332EC}" destId="{C69E5B20-4AE7-774F-A796-54857C1872C6}" srcOrd="0" destOrd="2" presId="urn:microsoft.com/office/officeart/2005/8/layout/vList2"/>
    <dgm:cxn modelId="{3C07611A-DA98-BB4C-966A-B795874E7E2C}" type="presOf" srcId="{A6382524-01B6-3647-995A-521CF8EDFAB0}" destId="{C69E5B20-4AE7-774F-A796-54857C1872C6}" srcOrd="0" destOrd="3" presId="urn:microsoft.com/office/officeart/2005/8/layout/vList2"/>
    <dgm:cxn modelId="{30E5B91F-AB02-E74C-A5D9-E79488543FEF}" srcId="{2B38AD54-D4CC-D649-906D-22C12BC1720C}" destId="{2C0973CB-4DD7-1040-A1F5-4F6D3E604031}" srcOrd="1" destOrd="0" parTransId="{1C8C9521-6087-1E44-BD5A-42A4DDC27AB7}" sibTransId="{9A17F30E-D5D3-3D40-AB9B-CAE7938D1D49}"/>
    <dgm:cxn modelId="{DDC03F3E-C723-AB43-BB03-15BC360E53B3}" srcId="{2B38AD54-D4CC-D649-906D-22C12BC1720C}" destId="{F9935CAE-CC2D-754B-82D6-33EEB76332EC}" srcOrd="2" destOrd="0" parTransId="{65BFF5F5-8298-B345-B57C-2E4F20D7F015}" sibTransId="{C49D3A91-1EA8-EE45-8EBA-4F7ED68E3948}"/>
    <dgm:cxn modelId="{41900D4F-AFCF-E94C-87EE-9F2D93FF76C0}" type="presOf" srcId="{480EB959-EFCD-AD4D-B253-AE1191F8F8E2}" destId="{C69E5B20-4AE7-774F-A796-54857C1872C6}" srcOrd="0" destOrd="0" presId="urn:microsoft.com/office/officeart/2005/8/layout/vList2"/>
    <dgm:cxn modelId="{BF88BA7B-4CB5-5240-A39B-6AC49A34F30D}" srcId="{2B38AD54-D4CC-D649-906D-22C12BC1720C}" destId="{480EB959-EFCD-AD4D-B253-AE1191F8F8E2}" srcOrd="0" destOrd="0" parTransId="{989BB631-8A52-284B-ABCA-B23BF624A50D}" sibTransId="{378BA9DD-6B75-8947-9A26-80748784D59F}"/>
    <dgm:cxn modelId="{72121598-FDF7-EB47-B1D7-737A46653B05}" srcId="{2B38AD54-D4CC-D649-906D-22C12BC1720C}" destId="{A6382524-01B6-3647-995A-521CF8EDFAB0}" srcOrd="3" destOrd="0" parTransId="{6C663B5B-408E-3F46-BAE4-0615189CEDBF}" sibTransId="{95FA0821-F532-C04C-A7DC-FC813B3961F5}"/>
    <dgm:cxn modelId="{F577F59B-E230-D741-A54A-1102BEBB9334}" type="presOf" srcId="{2B776594-15CC-8840-9F4D-689DA02C08E1}" destId="{25145E9D-AB42-7944-B026-81E05575C5AF}" srcOrd="0" destOrd="0" presId="urn:microsoft.com/office/officeart/2005/8/layout/vList2"/>
    <dgm:cxn modelId="{7FF9E7D9-8C4C-CD45-9304-A5EC6592236E}" type="presOf" srcId="{2B38AD54-D4CC-D649-906D-22C12BC1720C}" destId="{79948CF2-FD75-D844-8E67-782428E05A51}" srcOrd="0" destOrd="0" presId="urn:microsoft.com/office/officeart/2005/8/layout/vList2"/>
    <dgm:cxn modelId="{D35A31E6-42FB-9044-808C-C2A23C9CF6CD}" srcId="{2B776594-15CC-8840-9F4D-689DA02C08E1}" destId="{2B38AD54-D4CC-D649-906D-22C12BC1720C}" srcOrd="0" destOrd="0" parTransId="{E55F689C-C4C9-1343-A59D-16EAC6F818D3}" sibTransId="{64FAB233-D039-6C47-8CFF-1F8A15E18839}"/>
    <dgm:cxn modelId="{1269E1E7-57B0-3746-AF1A-7B04CDF475B6}" type="presOf" srcId="{2C0973CB-4DD7-1040-A1F5-4F6D3E604031}" destId="{C69E5B20-4AE7-774F-A796-54857C1872C6}" srcOrd="0" destOrd="1" presId="urn:microsoft.com/office/officeart/2005/8/layout/vList2"/>
    <dgm:cxn modelId="{DE523207-4072-144B-BA2E-1BA0060700CB}" type="presParOf" srcId="{25145E9D-AB42-7944-B026-81E05575C5AF}" destId="{79948CF2-FD75-D844-8E67-782428E05A51}" srcOrd="0" destOrd="0" presId="urn:microsoft.com/office/officeart/2005/8/layout/vList2"/>
    <dgm:cxn modelId="{CDA88229-F108-9D4A-83D1-3117DE8DC70F}" type="presParOf" srcId="{25145E9D-AB42-7944-B026-81E05575C5AF}" destId="{C69E5B20-4AE7-774F-A796-54857C1872C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78DDB-22A1-A043-84F8-6172A7075F7F}">
      <dsp:nvSpPr>
        <dsp:cNvPr id="0" name=""/>
        <dsp:cNvSpPr/>
      </dsp:nvSpPr>
      <dsp:spPr>
        <a:xfrm>
          <a:off x="0" y="15585"/>
          <a:ext cx="9639354" cy="249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just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500" kern="1200" dirty="0"/>
            <a:t>Vetron je napredno orodje za ocenjevanje vetrnega potenciala,  omogoča hitro ter zanesljivo analizo proizvodnega potenciala izbranih mikrolokacij</a:t>
          </a:r>
          <a:endParaRPr lang="en-SI" sz="3500" kern="1200"/>
        </a:p>
      </dsp:txBody>
      <dsp:txXfrm>
        <a:off x="121940" y="137525"/>
        <a:ext cx="9395474" cy="2254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78DDB-22A1-A043-84F8-6172A7075F7F}">
      <dsp:nvSpPr>
        <dsp:cNvPr id="0" name=""/>
        <dsp:cNvSpPr/>
      </dsp:nvSpPr>
      <dsp:spPr>
        <a:xfrm>
          <a:off x="0" y="31170"/>
          <a:ext cx="9743768" cy="249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just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500" kern="1200"/>
            <a:t>Vetron je napredno orodje za ocenjevanje vetrnega potenciala,  omogoča hitro ter zanesljivo analizo proizvodnega potenciala izbranih mikrolokacij</a:t>
          </a:r>
          <a:endParaRPr lang="en-SI" sz="3500" kern="1200"/>
        </a:p>
      </dsp:txBody>
      <dsp:txXfrm>
        <a:off x="121940" y="153110"/>
        <a:ext cx="9499888" cy="2254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48CF2-FD75-D844-8E67-782428E05A51}">
      <dsp:nvSpPr>
        <dsp:cNvPr id="0" name=""/>
        <dsp:cNvSpPr/>
      </dsp:nvSpPr>
      <dsp:spPr>
        <a:xfrm>
          <a:off x="0" y="7371"/>
          <a:ext cx="9446101" cy="81081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300" kern="1200" dirty="0"/>
            <a:t>Z le nekaj kliki uporabnik:</a:t>
          </a:r>
          <a:endParaRPr lang="en-SI" sz="3300" kern="1200"/>
        </a:p>
      </dsp:txBody>
      <dsp:txXfrm>
        <a:off x="39580" y="46951"/>
        <a:ext cx="9366941" cy="731650"/>
      </dsp:txXfrm>
    </dsp:sp>
    <dsp:sp modelId="{C69E5B20-4AE7-774F-A796-54857C1872C6}">
      <dsp:nvSpPr>
        <dsp:cNvPr id="0" name=""/>
        <dsp:cNvSpPr/>
      </dsp:nvSpPr>
      <dsp:spPr>
        <a:xfrm>
          <a:off x="0" y="839125"/>
          <a:ext cx="9446101" cy="1810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91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600" kern="1200" dirty="0"/>
            <a:t>izbere lokacijo na zemljevidu</a:t>
          </a:r>
          <a:endParaRPr lang="en-SI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600" kern="1200"/>
            <a:t>pridobi podatke o vetru skozi celo leto</a:t>
          </a:r>
          <a:endParaRPr lang="en-SI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600" kern="1200"/>
            <a:t>izbere eno ali več turbin iz lastne evidence</a:t>
          </a:r>
          <a:endParaRPr lang="en-SI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600" kern="1200"/>
            <a:t>primerja učinkovitost različnih modelov na isti lokaciji</a:t>
          </a:r>
          <a:endParaRPr lang="en-SI" sz="2600" kern="1200"/>
        </a:p>
      </dsp:txBody>
      <dsp:txXfrm>
        <a:off x="0" y="839125"/>
        <a:ext cx="9446101" cy="1810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48CF2-FD75-D844-8E67-782428E05A51}">
      <dsp:nvSpPr>
        <dsp:cNvPr id="0" name=""/>
        <dsp:cNvSpPr/>
      </dsp:nvSpPr>
      <dsp:spPr>
        <a:xfrm>
          <a:off x="0" y="7371"/>
          <a:ext cx="9446101" cy="81081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300" kern="1200" dirty="0"/>
            <a:t>Z le nekaj kliki uporabnik:</a:t>
          </a:r>
          <a:endParaRPr lang="en-SI" sz="3300" kern="1200"/>
        </a:p>
      </dsp:txBody>
      <dsp:txXfrm>
        <a:off x="39580" y="46951"/>
        <a:ext cx="9366941" cy="731650"/>
      </dsp:txXfrm>
    </dsp:sp>
    <dsp:sp modelId="{C69E5B20-4AE7-774F-A796-54857C1872C6}">
      <dsp:nvSpPr>
        <dsp:cNvPr id="0" name=""/>
        <dsp:cNvSpPr/>
      </dsp:nvSpPr>
      <dsp:spPr>
        <a:xfrm>
          <a:off x="0" y="839125"/>
          <a:ext cx="9446101" cy="1810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91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600" kern="1200" dirty="0"/>
            <a:t>izbere lokacijo na zemljevidu</a:t>
          </a:r>
          <a:endParaRPr lang="en-SI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600" kern="1200"/>
            <a:t>pridobi podatke o vetru skozi celo leto</a:t>
          </a:r>
          <a:endParaRPr lang="en-SI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600" kern="1200"/>
            <a:t>izbere eno ali več turbin iz lastne evidence</a:t>
          </a:r>
          <a:endParaRPr lang="en-SI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600" kern="1200"/>
            <a:t>primerja učinkovitost različnih modelov na isti lokaciji</a:t>
          </a:r>
          <a:endParaRPr lang="en-SI" sz="2600" kern="1200"/>
        </a:p>
      </dsp:txBody>
      <dsp:txXfrm>
        <a:off x="0" y="839125"/>
        <a:ext cx="9446101" cy="18102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810CE-A39A-1F48-9191-DE46EF2EDCBB}">
      <dsp:nvSpPr>
        <dsp:cNvPr id="0" name=""/>
        <dsp:cNvSpPr/>
      </dsp:nvSpPr>
      <dsp:spPr>
        <a:xfrm>
          <a:off x="0" y="127032"/>
          <a:ext cx="7182465" cy="663389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700" kern="1200" dirty="0"/>
            <a:t>Rezultati z jasnimi grafi</a:t>
          </a:r>
          <a:endParaRPr lang="en-SI" sz="2700" kern="1200"/>
        </a:p>
      </dsp:txBody>
      <dsp:txXfrm>
        <a:off x="32384" y="159416"/>
        <a:ext cx="7117697" cy="598621"/>
      </dsp:txXfrm>
    </dsp:sp>
    <dsp:sp modelId="{98698588-574E-E34D-81D5-C13EF47BEF0A}">
      <dsp:nvSpPr>
        <dsp:cNvPr id="0" name=""/>
        <dsp:cNvSpPr/>
      </dsp:nvSpPr>
      <dsp:spPr>
        <a:xfrm>
          <a:off x="0" y="871029"/>
          <a:ext cx="7182465" cy="663389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-266491"/>
                <a:satOff val="-57579"/>
                <a:lumOff val="550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-266491"/>
                <a:satOff val="-57579"/>
                <a:lumOff val="550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-266491"/>
                <a:satOff val="-57579"/>
                <a:lumOff val="550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700" kern="1200"/>
            <a:t>PDF-poročila za trajno shranjevanje izračunov</a:t>
          </a:r>
          <a:endParaRPr lang="en-SI" sz="2700" kern="1200"/>
        </a:p>
      </dsp:txBody>
      <dsp:txXfrm>
        <a:off x="32384" y="903413"/>
        <a:ext cx="7117697" cy="5986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78DDB-22A1-A043-84F8-6172A7075F7F}">
      <dsp:nvSpPr>
        <dsp:cNvPr id="0" name=""/>
        <dsp:cNvSpPr/>
      </dsp:nvSpPr>
      <dsp:spPr>
        <a:xfrm>
          <a:off x="0" y="31170"/>
          <a:ext cx="9743768" cy="2497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just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500" kern="1200"/>
            <a:t>Vetron je napredno orodje za ocenjevanje vetrnega potenciala,  omogoča hitro ter zanesljivo analizo proizvodnega potenciala izbranih mikrolokacij</a:t>
          </a:r>
          <a:endParaRPr lang="en-SI" sz="3500" kern="1200"/>
        </a:p>
      </dsp:txBody>
      <dsp:txXfrm>
        <a:off x="121940" y="153110"/>
        <a:ext cx="9499888" cy="22540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810CE-A39A-1F48-9191-DE46EF2EDCBB}">
      <dsp:nvSpPr>
        <dsp:cNvPr id="0" name=""/>
        <dsp:cNvSpPr/>
      </dsp:nvSpPr>
      <dsp:spPr>
        <a:xfrm>
          <a:off x="0" y="129879"/>
          <a:ext cx="7182465" cy="663389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700" kern="1200" dirty="0"/>
            <a:t>Rezultati z jasnimi grafi</a:t>
          </a:r>
          <a:endParaRPr lang="en-SI" sz="2700" kern="1200"/>
        </a:p>
      </dsp:txBody>
      <dsp:txXfrm>
        <a:off x="32384" y="162263"/>
        <a:ext cx="7117697" cy="598621"/>
      </dsp:txXfrm>
    </dsp:sp>
    <dsp:sp modelId="{98698588-574E-E34D-81D5-C13EF47BEF0A}">
      <dsp:nvSpPr>
        <dsp:cNvPr id="0" name=""/>
        <dsp:cNvSpPr/>
      </dsp:nvSpPr>
      <dsp:spPr>
        <a:xfrm>
          <a:off x="0" y="871029"/>
          <a:ext cx="7182465" cy="663389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-266491"/>
                <a:satOff val="-57579"/>
                <a:lumOff val="550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shade val="50000"/>
                <a:hueOff val="-266491"/>
                <a:satOff val="-57579"/>
                <a:lumOff val="550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shade val="50000"/>
                <a:hueOff val="-266491"/>
                <a:satOff val="-57579"/>
                <a:lumOff val="550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2700" kern="1200"/>
            <a:t>PDF-poročila za trajno shranjevanje izračunov</a:t>
          </a:r>
          <a:endParaRPr lang="en-SI" sz="2700" kern="1200"/>
        </a:p>
      </dsp:txBody>
      <dsp:txXfrm>
        <a:off x="32384" y="903413"/>
        <a:ext cx="7117697" cy="5986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48CF2-FD75-D844-8E67-782428E05A51}">
      <dsp:nvSpPr>
        <dsp:cNvPr id="0" name=""/>
        <dsp:cNvSpPr/>
      </dsp:nvSpPr>
      <dsp:spPr>
        <a:xfrm>
          <a:off x="0" y="7371"/>
          <a:ext cx="9446101" cy="81081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300" kern="1200"/>
            <a:t>Z le nekaj kliki uporabnik:</a:t>
          </a:r>
          <a:endParaRPr lang="en-SI" sz="3300" kern="1200"/>
        </a:p>
      </dsp:txBody>
      <dsp:txXfrm>
        <a:off x="39580" y="46951"/>
        <a:ext cx="9366941" cy="731650"/>
      </dsp:txXfrm>
    </dsp:sp>
    <dsp:sp modelId="{C69E5B20-4AE7-774F-A796-54857C1872C6}">
      <dsp:nvSpPr>
        <dsp:cNvPr id="0" name=""/>
        <dsp:cNvSpPr/>
      </dsp:nvSpPr>
      <dsp:spPr>
        <a:xfrm>
          <a:off x="0" y="839125"/>
          <a:ext cx="9446101" cy="1810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91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600" kern="1200" dirty="0"/>
            <a:t>izbere lokacijo na zemljevidu</a:t>
          </a:r>
          <a:endParaRPr lang="en-SI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600" kern="1200"/>
            <a:t>pridobi podatke o vetru skozi celo leto</a:t>
          </a:r>
          <a:endParaRPr lang="en-SI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600" kern="1200"/>
            <a:t>izbere eno ali več turbin iz lastne evidence</a:t>
          </a:r>
          <a:endParaRPr lang="en-SI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l-SI" sz="2600" kern="1200"/>
            <a:t>primerja učinkovitost različnih modelov na isti lokaciji</a:t>
          </a:r>
          <a:endParaRPr lang="en-SI" sz="2600" kern="1200"/>
        </a:p>
      </dsp:txBody>
      <dsp:txXfrm>
        <a:off x="0" y="839125"/>
        <a:ext cx="9446101" cy="1810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05D5-F403-3315-5B2F-4F71EDB2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38B7F-85B2-BF75-9B5D-7EB6B0F84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CE868-71DB-54F8-3C1C-0C7F8D83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9E-4323-47B9-A2EB-2AC7BBE1E900}" type="datetimeFigureOut">
              <a:rPr lang="sl-SI" smtClean="0"/>
              <a:t>12. 06. 25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F104E-4BCD-21C8-25B5-C42E90DD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50C25-4B7B-150E-84AF-7E3E5151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17C-6310-4F19-82A9-A02CDFA0178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9478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63F8-C160-ADA0-6982-8E90B507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92ADB-ABCA-B177-1B3D-311687E2C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682B-25D1-2A2B-3B15-1181B5CF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9E-4323-47B9-A2EB-2AC7BBE1E900}" type="datetimeFigureOut">
              <a:rPr lang="sl-SI" smtClean="0"/>
              <a:t>12. 06. 25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C395-0510-8BC0-D93E-D0A6DE34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3F441-3763-68CE-C253-7FF4DACB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17C-6310-4F19-82A9-A02CDFA0178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052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87E728-EC44-BE69-0EBB-35574F0EE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5DDB5-8910-94B2-B789-4450FEA15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1702C-DF4E-5B37-4FBD-41FF60B3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9E-4323-47B9-A2EB-2AC7BBE1E900}" type="datetimeFigureOut">
              <a:rPr lang="sl-SI" smtClean="0"/>
              <a:t>12. 06. 25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48D6-F450-4EE4-59E9-231E845A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CA9-7224-93DB-0E4F-BBA5051D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17C-6310-4F19-82A9-A02CDFA0178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100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25DE-5AF9-FF9A-7696-799164EE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6CAF-DFBA-E29C-A234-B12C9EFA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A809-8E15-93B0-840C-B4AD496A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9E-4323-47B9-A2EB-2AC7BBE1E900}" type="datetimeFigureOut">
              <a:rPr lang="sl-SI" smtClean="0"/>
              <a:t>12. 06. 25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A1E8-9B1C-FA46-2E8B-493618C3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573B-1D86-E38A-CA9D-F435C324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17C-6310-4F19-82A9-A02CDFA0178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606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9FF6-6FDF-0EA3-3EB6-2509BF033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A6A90-2E0C-22A4-3AA4-7B4530419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4B4FE-E018-BE5D-C142-8BEB4D38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9E-4323-47B9-A2EB-2AC7BBE1E900}" type="datetimeFigureOut">
              <a:rPr lang="sl-SI" smtClean="0"/>
              <a:t>12. 06. 25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C92ED-9F1C-E5FB-EF8F-051C8F5B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ADBE2-6383-ACA8-8042-8F1C8EA7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17C-6310-4F19-82A9-A02CDFA0178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4494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0D8B-E5AD-2F6A-FF64-518BB43B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FAEB-A606-BAA4-3B6A-99B55046D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C4CAC-2B3B-474B-A450-24FB15CEB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A84D0-5031-1DC6-4442-54FDB5B5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9E-4323-47B9-A2EB-2AC7BBE1E900}" type="datetimeFigureOut">
              <a:rPr lang="sl-SI" smtClean="0"/>
              <a:t>12. 06. 25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9F64E-F09E-B92D-4D11-9A0FFE38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51DCF-0E5A-7059-B022-9587FD41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17C-6310-4F19-82A9-A02CDFA0178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228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9C15-1805-E25D-342F-1619EB0CC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AACBD-2A57-FC42-5287-6302CDB99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8DBD0-D800-4EDE-4B71-371407848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E5548-1379-5A41-9FE7-E5820FD9E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DBE3E-5A44-6C06-496B-F0E5414D5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2E313-8B6F-4DAB-6674-A0D6C5A3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9E-4323-47B9-A2EB-2AC7BBE1E900}" type="datetimeFigureOut">
              <a:rPr lang="sl-SI" smtClean="0"/>
              <a:t>12. 06. 25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1A0C6-5916-C197-2CE4-555CA671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B7A5A-DF6D-4CF4-E132-3DAEBB9A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17C-6310-4F19-82A9-A02CDFA0178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2175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9629-6CAF-7EE2-2B93-E5567737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B709E-AA31-DDA8-F72E-DCB09220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9E-4323-47B9-A2EB-2AC7BBE1E900}" type="datetimeFigureOut">
              <a:rPr lang="sl-SI" smtClean="0"/>
              <a:t>12. 06. 25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637DD-4AA7-7743-0322-A415A237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CDE3F-C0E6-52C8-C779-6727E9C2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17C-6310-4F19-82A9-A02CDFA0178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5174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D85A9-7385-C82C-B16B-0D2F1100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9E-4323-47B9-A2EB-2AC7BBE1E900}" type="datetimeFigureOut">
              <a:rPr lang="sl-SI" smtClean="0"/>
              <a:t>12. 06. 25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2D088-AF37-13E4-7D58-533C0DA2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4D677-6C8D-BC39-CC10-AF38089F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17C-6310-4F19-82A9-A02CDFA0178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460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62BF-00EA-3948-4D0F-2D69C090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183D-6A79-34AE-40A0-0AEBBD9F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55E1A-72AC-28D0-064B-57781F786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8E2FC-DBB1-646B-52F7-397D1040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9E-4323-47B9-A2EB-2AC7BBE1E900}" type="datetimeFigureOut">
              <a:rPr lang="sl-SI" smtClean="0"/>
              <a:t>12. 06. 25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3D591-B18F-818A-5B03-A60089D0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FAE1F-AE5C-1380-5E36-34BC1C27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17C-6310-4F19-82A9-A02CDFA0178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1827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1714-8E64-BEFF-403D-0FBE1569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646B9-DC7D-6BD3-3A7B-9A473C518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7900F-B64D-B55F-D5E1-6E5D202E1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9F4B7-1AA5-32E1-AE86-FC839DC5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FC9E-4323-47B9-A2EB-2AC7BBE1E900}" type="datetimeFigureOut">
              <a:rPr lang="sl-SI" smtClean="0"/>
              <a:t>12. 06. 25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B6AF8-05EC-1681-B610-1251B988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D7A6-7546-CC1E-DB5E-36FFEE95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417C-6310-4F19-82A9-A02CDFA0178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8342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963C0-B5AA-E0BA-B148-63E8E9B2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0EAE-8678-A060-F95D-652D71F6D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338E0-DA32-25F8-89BC-5055FBA98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CFC9E-4323-47B9-A2EB-2AC7BBE1E900}" type="datetimeFigureOut">
              <a:rPr lang="sl-SI" smtClean="0"/>
              <a:t>12. 06. 25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58408-9BD4-A7F0-F231-DF6789B0B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CC918-48BC-DBCC-4C45-EDF90ACFA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F417C-6310-4F19-82A9-A02CDFA0178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796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10" Type="http://schemas.microsoft.com/office/2007/relationships/hdphoto" Target="../media/hdphoto7.wdp"/><Relationship Id="rId4" Type="http://schemas.microsoft.com/office/2007/relationships/hdphoto" Target="../media/hdphoto1.wdp"/><Relationship Id="rId9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0.wdp"/><Relationship Id="rId5" Type="http://schemas.microsoft.com/office/2007/relationships/hdphoto" Target="../media/hdphoto9.wdp"/><Relationship Id="rId4" Type="http://schemas.microsoft.com/office/2007/relationships/hdphoto" Target="../media/hdphoto8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64570F-18A1-B777-6C55-AB089F1D3E29}"/>
              </a:ext>
            </a:extLst>
          </p:cNvPr>
          <p:cNvGrpSpPr/>
          <p:nvPr/>
        </p:nvGrpSpPr>
        <p:grpSpPr>
          <a:xfrm>
            <a:off x="423518" y="124790"/>
            <a:ext cx="11925711" cy="9792583"/>
            <a:chOff x="423518" y="124790"/>
            <a:chExt cx="11925711" cy="9792583"/>
          </a:xfrm>
        </p:grpSpPr>
        <p:pic>
          <p:nvPicPr>
            <p:cNvPr id="1070" name="Picture 46" descr="Windmill PNGs for Free Download">
              <a:extLst>
                <a:ext uri="{FF2B5EF4-FFF2-40B4-BE49-F238E27FC236}">
                  <a16:creationId xmlns:a16="http://schemas.microsoft.com/office/drawing/2014/main" id="{AF37DEED-5D54-BD50-9F73-D037EB467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37899">
              <a:off x="2317182" y="7987367"/>
              <a:ext cx="1930006" cy="193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Windmill PNGs for Free Download">
              <a:extLst>
                <a:ext uri="{FF2B5EF4-FFF2-40B4-BE49-F238E27FC236}">
                  <a16:creationId xmlns:a16="http://schemas.microsoft.com/office/drawing/2014/main" id="{487E640D-0638-8880-0079-A6F206A300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18" y="486811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Windmill PNGs for Free Download">
              <a:extLst>
                <a:ext uri="{FF2B5EF4-FFF2-40B4-BE49-F238E27FC236}">
                  <a16:creationId xmlns:a16="http://schemas.microsoft.com/office/drawing/2014/main" id="{E0EC3BE0-D824-4F1E-114D-A13E2AA15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18929">
              <a:off x="851453" y="4351430"/>
              <a:ext cx="1684130" cy="168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Windmill PNGs for Free Download">
              <a:extLst>
                <a:ext uri="{FF2B5EF4-FFF2-40B4-BE49-F238E27FC236}">
                  <a16:creationId xmlns:a16="http://schemas.microsoft.com/office/drawing/2014/main" id="{50986758-90C4-6237-8DBA-5E8095DC04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9578">
              <a:off x="9179338" y="124790"/>
              <a:ext cx="2764183" cy="276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Windmill PNGs for Free Download">
              <a:extLst>
                <a:ext uri="{FF2B5EF4-FFF2-40B4-BE49-F238E27FC236}">
                  <a16:creationId xmlns:a16="http://schemas.microsoft.com/office/drawing/2014/main" id="{81B9E23D-28C2-74F5-1C53-7CF273AEC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8481">
              <a:off x="6358009" y="1558028"/>
              <a:ext cx="1468783" cy="146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Windmill PNGs for Free Download">
              <a:extLst>
                <a:ext uri="{FF2B5EF4-FFF2-40B4-BE49-F238E27FC236}">
                  <a16:creationId xmlns:a16="http://schemas.microsoft.com/office/drawing/2014/main" id="{DE710F94-6FD5-314C-4E6D-F87A9CFA6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2333" y="4847189"/>
              <a:ext cx="1776896" cy="1776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Windmill PNGs for Free Download">
              <a:extLst>
                <a:ext uri="{FF2B5EF4-FFF2-40B4-BE49-F238E27FC236}">
                  <a16:creationId xmlns:a16="http://schemas.microsoft.com/office/drawing/2014/main" id="{AD549CA0-D1F8-9B37-568B-546555189C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4454" y="4262792"/>
              <a:ext cx="1168794" cy="116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Windmill PNGs for Free Download">
              <a:extLst>
                <a:ext uri="{FF2B5EF4-FFF2-40B4-BE49-F238E27FC236}">
                  <a16:creationId xmlns:a16="http://schemas.microsoft.com/office/drawing/2014/main" id="{CE34BF97-9ADB-ACEC-F9FD-B6D983B3BD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033">
              <a:off x="7232055" y="5200560"/>
              <a:ext cx="1630919" cy="163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Windmill PNGs for Free Download">
              <a:extLst>
                <a:ext uri="{FF2B5EF4-FFF2-40B4-BE49-F238E27FC236}">
                  <a16:creationId xmlns:a16="http://schemas.microsoft.com/office/drawing/2014/main" id="{15A51C0A-124F-EB88-2D56-9FA77B8B6F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39931">
              <a:off x="2748246" y="6020503"/>
              <a:ext cx="1627809" cy="1627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Windmill PNGs for Free Download">
              <a:extLst>
                <a:ext uri="{FF2B5EF4-FFF2-40B4-BE49-F238E27FC236}">
                  <a16:creationId xmlns:a16="http://schemas.microsoft.com/office/drawing/2014/main" id="{A63F8DB8-D66C-62BF-FCAC-90A83AAA8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158" y="6975766"/>
              <a:ext cx="2157343" cy="215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Windmill PNGs for Free Download">
              <a:extLst>
                <a:ext uri="{FF2B5EF4-FFF2-40B4-BE49-F238E27FC236}">
                  <a16:creationId xmlns:a16="http://schemas.microsoft.com/office/drawing/2014/main" id="{79500F65-48B8-E2CB-D7F6-CEA798F812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2519" y="7360179"/>
              <a:ext cx="877248" cy="877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Windmill PNGs for Free Download">
              <a:extLst>
                <a:ext uri="{FF2B5EF4-FFF2-40B4-BE49-F238E27FC236}">
                  <a16:creationId xmlns:a16="http://schemas.microsoft.com/office/drawing/2014/main" id="{4933DA34-691A-78E3-B0EC-6BE6061860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2045">
              <a:off x="8922319" y="7002750"/>
              <a:ext cx="1880387" cy="1880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Windmill PNGs for Free Download">
              <a:extLst>
                <a:ext uri="{FF2B5EF4-FFF2-40B4-BE49-F238E27FC236}">
                  <a16:creationId xmlns:a16="http://schemas.microsoft.com/office/drawing/2014/main" id="{D26890A5-7CAC-E991-667C-3F0D34AEB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3630" y="8237427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Windmill PNGs for Free Download">
              <a:extLst>
                <a:ext uri="{FF2B5EF4-FFF2-40B4-BE49-F238E27FC236}">
                  <a16:creationId xmlns:a16="http://schemas.microsoft.com/office/drawing/2014/main" id="{0AA1610F-DAE7-E00D-8098-188588AFC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79441">
              <a:off x="3410485" y="1657792"/>
              <a:ext cx="1269252" cy="1269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B94F5D-09B3-ABFC-DE79-2DD114EB315D}"/>
              </a:ext>
            </a:extLst>
          </p:cNvPr>
          <p:cNvGrpSpPr/>
          <p:nvPr/>
        </p:nvGrpSpPr>
        <p:grpSpPr>
          <a:xfrm>
            <a:off x="280750" y="-748631"/>
            <a:ext cx="11960116" cy="10355197"/>
            <a:chOff x="280750" y="-748631"/>
            <a:chExt cx="11960116" cy="10355197"/>
          </a:xfrm>
        </p:grpSpPr>
        <p:pic>
          <p:nvPicPr>
            <p:cNvPr id="1078" name="Picture 54" descr="Windmill PNGs for Free Download">
              <a:extLst>
                <a:ext uri="{FF2B5EF4-FFF2-40B4-BE49-F238E27FC236}">
                  <a16:creationId xmlns:a16="http://schemas.microsoft.com/office/drawing/2014/main" id="{BF1194EE-01C6-81A9-656A-6073E8D1C3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66323">
              <a:off x="280750" y="1840342"/>
              <a:ext cx="3884604" cy="3884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54" descr="Windmill PNGs for Free Download">
              <a:extLst>
                <a:ext uri="{FF2B5EF4-FFF2-40B4-BE49-F238E27FC236}">
                  <a16:creationId xmlns:a16="http://schemas.microsoft.com/office/drawing/2014/main" id="{D19ECC49-48CD-DD52-C6EC-6CEECCDAE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76771">
              <a:off x="8749467" y="2354647"/>
              <a:ext cx="2808621" cy="2808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4" descr="Windmill PNGs for Free Download">
              <a:extLst>
                <a:ext uri="{FF2B5EF4-FFF2-40B4-BE49-F238E27FC236}">
                  <a16:creationId xmlns:a16="http://schemas.microsoft.com/office/drawing/2014/main" id="{13BFDDE2-75A4-77F1-11E2-7A1A64D2E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8448" y="-748631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4" descr="Windmill PNGs for Free Download">
              <a:extLst>
                <a:ext uri="{FF2B5EF4-FFF2-40B4-BE49-F238E27FC236}">
                  <a16:creationId xmlns:a16="http://schemas.microsoft.com/office/drawing/2014/main" id="{E1B63DEC-2B5A-06FA-6581-190ED3408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1444" y="4746019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4" descr="Windmill PNGs for Free Download">
              <a:extLst>
                <a:ext uri="{FF2B5EF4-FFF2-40B4-BE49-F238E27FC236}">
                  <a16:creationId xmlns:a16="http://schemas.microsoft.com/office/drawing/2014/main" id="{A5C3D1B8-6D36-C17D-01D8-48C0FD62D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456" y="6309491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4" descr="Windmill PNGs for Free Download">
              <a:extLst>
                <a:ext uri="{FF2B5EF4-FFF2-40B4-BE49-F238E27FC236}">
                  <a16:creationId xmlns:a16="http://schemas.microsoft.com/office/drawing/2014/main" id="{654774CE-41EE-9BF7-A89F-51238718C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1809">
              <a:off x="9700866" y="7066566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4" descr="Windmill PNGs for Free Download">
              <a:extLst>
                <a:ext uri="{FF2B5EF4-FFF2-40B4-BE49-F238E27FC236}">
                  <a16:creationId xmlns:a16="http://schemas.microsoft.com/office/drawing/2014/main" id="{7E8140C8-C205-6594-89B2-D9B7F1B5F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8867" y="394105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9142B1-EC4E-EBF3-87EE-598E528DCD5F}"/>
              </a:ext>
            </a:extLst>
          </p:cNvPr>
          <p:cNvSpPr txBox="1"/>
          <p:nvPr/>
        </p:nvSpPr>
        <p:spPr>
          <a:xfrm>
            <a:off x="2754751" y="2701636"/>
            <a:ext cx="6592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latin typeface="PHOSPHATE INLINE" panose="02000506050000020004" pitchFamily="2" charset="77"/>
                <a:cs typeface="PHOSPHATE INLINE" panose="02000506050000020004" pitchFamily="2" charset="77"/>
              </a:rPr>
              <a:t>vetrON</a:t>
            </a:r>
            <a:endParaRPr lang="en-US" b="1" dirty="0">
              <a:latin typeface="PHOSPHATE INLINE" panose="02000506050000020004" pitchFamily="2" charset="77"/>
              <a:cs typeface="PHOSPHATE INLINE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1154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3CFF6-23A5-E150-9988-374C3C878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65D21D4-7C51-25D8-F696-238052348394}"/>
              </a:ext>
            </a:extLst>
          </p:cNvPr>
          <p:cNvGrpSpPr/>
          <p:nvPr/>
        </p:nvGrpSpPr>
        <p:grpSpPr>
          <a:xfrm>
            <a:off x="88084" y="-3455295"/>
            <a:ext cx="11925711" cy="9792583"/>
            <a:chOff x="423518" y="124790"/>
            <a:chExt cx="11925711" cy="9792583"/>
          </a:xfrm>
        </p:grpSpPr>
        <p:pic>
          <p:nvPicPr>
            <p:cNvPr id="1070" name="Picture 46" descr="Windmill PNGs for Free Download">
              <a:extLst>
                <a:ext uri="{FF2B5EF4-FFF2-40B4-BE49-F238E27FC236}">
                  <a16:creationId xmlns:a16="http://schemas.microsoft.com/office/drawing/2014/main" id="{E648FEF2-FA53-B7B6-D8B5-C2397AED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37899">
              <a:off x="2317182" y="7987367"/>
              <a:ext cx="1930006" cy="193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Windmill PNGs for Free Download">
              <a:extLst>
                <a:ext uri="{FF2B5EF4-FFF2-40B4-BE49-F238E27FC236}">
                  <a16:creationId xmlns:a16="http://schemas.microsoft.com/office/drawing/2014/main" id="{9EB647C0-49B5-BF5E-0330-4706F6F72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518" y="486811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Windmill PNGs for Free Download">
              <a:extLst>
                <a:ext uri="{FF2B5EF4-FFF2-40B4-BE49-F238E27FC236}">
                  <a16:creationId xmlns:a16="http://schemas.microsoft.com/office/drawing/2014/main" id="{36642555-18F0-43AF-205A-1B3A47A54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18929">
              <a:off x="851453" y="4351430"/>
              <a:ext cx="1684130" cy="168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Windmill PNGs for Free Download">
              <a:extLst>
                <a:ext uri="{FF2B5EF4-FFF2-40B4-BE49-F238E27FC236}">
                  <a16:creationId xmlns:a16="http://schemas.microsoft.com/office/drawing/2014/main" id="{24D94CE2-7454-8381-FD43-84D26D4873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9578">
              <a:off x="9179338" y="124790"/>
              <a:ext cx="2764183" cy="2764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Windmill PNGs for Free Download">
              <a:extLst>
                <a:ext uri="{FF2B5EF4-FFF2-40B4-BE49-F238E27FC236}">
                  <a16:creationId xmlns:a16="http://schemas.microsoft.com/office/drawing/2014/main" id="{9D1179AE-05D7-F664-479A-B0036F5E5F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8481">
              <a:off x="6358009" y="1558028"/>
              <a:ext cx="1468783" cy="14687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Windmill PNGs for Free Download">
              <a:extLst>
                <a:ext uri="{FF2B5EF4-FFF2-40B4-BE49-F238E27FC236}">
                  <a16:creationId xmlns:a16="http://schemas.microsoft.com/office/drawing/2014/main" id="{B0081E42-926D-229E-1AC0-087905D7E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72333" y="4847189"/>
              <a:ext cx="1776896" cy="1776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Windmill PNGs for Free Download">
              <a:extLst>
                <a:ext uri="{FF2B5EF4-FFF2-40B4-BE49-F238E27FC236}">
                  <a16:creationId xmlns:a16="http://schemas.microsoft.com/office/drawing/2014/main" id="{826942E1-B702-27C8-8EE8-78D2166FA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4454" y="4262792"/>
              <a:ext cx="1168794" cy="116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Windmill PNGs for Free Download">
              <a:extLst>
                <a:ext uri="{FF2B5EF4-FFF2-40B4-BE49-F238E27FC236}">
                  <a16:creationId xmlns:a16="http://schemas.microsoft.com/office/drawing/2014/main" id="{036B318C-2767-A484-D67F-6FFFF4CFE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7033">
              <a:off x="7232055" y="5200560"/>
              <a:ext cx="1630919" cy="1630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Windmill PNGs for Free Download">
              <a:extLst>
                <a:ext uri="{FF2B5EF4-FFF2-40B4-BE49-F238E27FC236}">
                  <a16:creationId xmlns:a16="http://schemas.microsoft.com/office/drawing/2014/main" id="{F3C809BE-8754-21F6-F9CA-333C4615A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39931">
              <a:off x="2748246" y="6020503"/>
              <a:ext cx="1627809" cy="1627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8" descr="Windmill PNGs for Free Download">
              <a:extLst>
                <a:ext uri="{FF2B5EF4-FFF2-40B4-BE49-F238E27FC236}">
                  <a16:creationId xmlns:a16="http://schemas.microsoft.com/office/drawing/2014/main" id="{0C2B8672-EC57-9860-7B65-F99203E0D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3158" y="6975766"/>
              <a:ext cx="2157343" cy="215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40" descr="Windmill PNGs for Free Download">
              <a:extLst>
                <a:ext uri="{FF2B5EF4-FFF2-40B4-BE49-F238E27FC236}">
                  <a16:creationId xmlns:a16="http://schemas.microsoft.com/office/drawing/2014/main" id="{6CBB8DB0-E4A5-E107-8DFD-6BF571528E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2519" y="7360179"/>
              <a:ext cx="877248" cy="877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 descr="Windmill PNGs for Free Download">
              <a:extLst>
                <a:ext uri="{FF2B5EF4-FFF2-40B4-BE49-F238E27FC236}">
                  <a16:creationId xmlns:a16="http://schemas.microsoft.com/office/drawing/2014/main" id="{A8C8BD3C-0B20-AA02-9226-D269B07A13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2045">
              <a:off x="8922319" y="7002750"/>
              <a:ext cx="1880387" cy="1880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Windmill PNGs for Free Download">
              <a:extLst>
                <a:ext uri="{FF2B5EF4-FFF2-40B4-BE49-F238E27FC236}">
                  <a16:creationId xmlns:a16="http://schemas.microsoft.com/office/drawing/2014/main" id="{6FD20039-A013-D9A9-0967-FDECC22204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3630" y="8237427"/>
              <a:ext cx="1270000" cy="12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 descr="Windmill PNGs for Free Download">
              <a:extLst>
                <a:ext uri="{FF2B5EF4-FFF2-40B4-BE49-F238E27FC236}">
                  <a16:creationId xmlns:a16="http://schemas.microsoft.com/office/drawing/2014/main" id="{8350D8DF-03CC-929B-ED2A-538A056116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779441">
              <a:off x="3410485" y="1657792"/>
              <a:ext cx="1269252" cy="1269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FC485B-CC80-266F-45F8-D491486CCC98}"/>
              </a:ext>
            </a:extLst>
          </p:cNvPr>
          <p:cNvGrpSpPr/>
          <p:nvPr/>
        </p:nvGrpSpPr>
        <p:grpSpPr>
          <a:xfrm>
            <a:off x="53679" y="-4120726"/>
            <a:ext cx="11960116" cy="10355197"/>
            <a:chOff x="280750" y="-748631"/>
            <a:chExt cx="11960116" cy="10355197"/>
          </a:xfrm>
        </p:grpSpPr>
        <p:pic>
          <p:nvPicPr>
            <p:cNvPr id="1078" name="Picture 54" descr="Windmill PNGs for Free Download">
              <a:extLst>
                <a:ext uri="{FF2B5EF4-FFF2-40B4-BE49-F238E27FC236}">
                  <a16:creationId xmlns:a16="http://schemas.microsoft.com/office/drawing/2014/main" id="{E76FFA9B-0E95-C121-A579-C5E09D612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66323">
              <a:off x="280750" y="1840342"/>
              <a:ext cx="3884604" cy="3884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54" descr="Windmill PNGs for Free Download">
              <a:extLst>
                <a:ext uri="{FF2B5EF4-FFF2-40B4-BE49-F238E27FC236}">
                  <a16:creationId xmlns:a16="http://schemas.microsoft.com/office/drawing/2014/main" id="{DF28D09F-BAE5-B6D0-6282-141D8956D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76771">
              <a:off x="8749467" y="2354647"/>
              <a:ext cx="2808621" cy="2808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4" descr="Windmill PNGs for Free Download">
              <a:extLst>
                <a:ext uri="{FF2B5EF4-FFF2-40B4-BE49-F238E27FC236}">
                  <a16:creationId xmlns:a16="http://schemas.microsoft.com/office/drawing/2014/main" id="{F6E81546-41E5-21FC-F450-62E8A621B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8448" y="-748631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4" descr="Windmill PNGs for Free Download">
              <a:extLst>
                <a:ext uri="{FF2B5EF4-FFF2-40B4-BE49-F238E27FC236}">
                  <a16:creationId xmlns:a16="http://schemas.microsoft.com/office/drawing/2014/main" id="{1B8EFAD2-6685-850D-5E31-6A03347E02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1444" y="4746019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4" descr="Windmill PNGs for Free Download">
              <a:extLst>
                <a:ext uri="{FF2B5EF4-FFF2-40B4-BE49-F238E27FC236}">
                  <a16:creationId xmlns:a16="http://schemas.microsoft.com/office/drawing/2014/main" id="{DB338564-48C5-63B4-C1E2-2F9884BAD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456" y="6309491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4" descr="Windmill PNGs for Free Download">
              <a:extLst>
                <a:ext uri="{FF2B5EF4-FFF2-40B4-BE49-F238E27FC236}">
                  <a16:creationId xmlns:a16="http://schemas.microsoft.com/office/drawing/2014/main" id="{C27F13AE-0F7D-EB89-ED78-512D6E98F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1809">
              <a:off x="9700866" y="7066566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54" descr="Windmill PNGs for Free Download">
              <a:extLst>
                <a:ext uri="{FF2B5EF4-FFF2-40B4-BE49-F238E27FC236}">
                  <a16:creationId xmlns:a16="http://schemas.microsoft.com/office/drawing/2014/main" id="{1868A50D-19CE-44A8-827D-24EDF3514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8867" y="394105"/>
              <a:ext cx="2540000" cy="2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75109D-8969-26F3-852F-EC9B18B1FC23}"/>
              </a:ext>
            </a:extLst>
          </p:cNvPr>
          <p:cNvSpPr txBox="1"/>
          <p:nvPr/>
        </p:nvSpPr>
        <p:spPr>
          <a:xfrm>
            <a:off x="2523274" y="955513"/>
            <a:ext cx="659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PHOSPHATE INLINE" panose="02000506050000020004" pitchFamily="2" charset="77"/>
                <a:cs typeface="PHOSPHATE INLINE" panose="02000506050000020004" pitchFamily="2" charset="77"/>
              </a:rPr>
              <a:t>vetrON</a:t>
            </a:r>
            <a:endParaRPr lang="en-US" b="1" dirty="0">
              <a:latin typeface="PHOSPHATE INLINE" panose="02000506050000020004" pitchFamily="2" charset="77"/>
              <a:cs typeface="PHOSPHATE INLINE" panose="02000506050000020004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3DD9A-1880-3F8E-ECC5-FA82D6FE5ACB}"/>
              </a:ext>
            </a:extLst>
          </p:cNvPr>
          <p:cNvSpPr txBox="1"/>
          <p:nvPr/>
        </p:nvSpPr>
        <p:spPr>
          <a:xfrm>
            <a:off x="3678080" y="5730842"/>
            <a:ext cx="558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Namizna</a:t>
            </a:r>
            <a:r>
              <a:rPr lang="pl-PL" dirty="0"/>
              <a:t> </a:t>
            </a:r>
            <a:r>
              <a:rPr lang="pl-PL" dirty="0" err="1"/>
              <a:t>aplikacija</a:t>
            </a:r>
            <a:r>
              <a:rPr lang="pl-PL" dirty="0"/>
              <a:t> za analizo </a:t>
            </a:r>
            <a:r>
              <a:rPr lang="pl-PL" dirty="0" err="1"/>
              <a:t>vetrnega</a:t>
            </a:r>
            <a:r>
              <a:rPr lang="pl-PL" dirty="0"/>
              <a:t> </a:t>
            </a:r>
            <a:r>
              <a:rPr lang="pl-PL" dirty="0" err="1"/>
              <a:t>potenciala</a:t>
            </a:r>
            <a:endParaRPr lang="sl-S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445DE-726F-7AD0-89C7-2B31316BE859}"/>
              </a:ext>
            </a:extLst>
          </p:cNvPr>
          <p:cNvSpPr txBox="1"/>
          <p:nvPr/>
        </p:nvSpPr>
        <p:spPr>
          <a:xfrm>
            <a:off x="4062123" y="6057340"/>
            <a:ext cx="38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Avtorji: Shevnin, Stepanyan, Kašman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4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D29C94F-5927-45DF-8984-3D8402CB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184" y="699990"/>
            <a:ext cx="3022088" cy="277852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F4F5563-BEC8-4A69-A657-AC9457F33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161" y="621282"/>
            <a:ext cx="3172430" cy="296008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D45A2DC-2F6D-4746-B816-E638849B0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645419" y="664866"/>
            <a:ext cx="2942196" cy="27753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D1245A-B861-4943-B538-8696E6C77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09785" y="572497"/>
            <a:ext cx="3172430" cy="296008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3D20A8-4350-41F8-BED8-9E2FA91D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35425" y="741164"/>
            <a:ext cx="2943390" cy="2696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B58610-1B82-4AC6-AD98-3834A9F09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86411" y="621282"/>
            <a:ext cx="3172430" cy="296008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blue and green windmill&#10;&#10;AI-generated content may be incorrect.">
            <a:extLst>
              <a:ext uri="{FF2B5EF4-FFF2-40B4-BE49-F238E27FC236}">
                <a16:creationId xmlns:a16="http://schemas.microsoft.com/office/drawing/2014/main" id="{9EB11403-1D5E-1B18-A9C9-7BAF3EB0B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1859" y="1202187"/>
            <a:ext cx="1610522" cy="16105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3272-0CED-9E53-678C-FC71421F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47056" y="3756903"/>
            <a:ext cx="8932863" cy="1576241"/>
          </a:xfrm>
        </p:spPr>
        <p:txBody>
          <a:bodyPr>
            <a:norm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sl-SI" sz="2000" dirty="0"/>
              <a:t>5 tednov razvoja</a:t>
            </a:r>
          </a:p>
        </p:txBody>
      </p:sp>
      <p:sp>
        <p:nvSpPr>
          <p:cNvPr id="12" name="PoljeZBesedilom 5">
            <a:extLst>
              <a:ext uri="{FF2B5EF4-FFF2-40B4-BE49-F238E27FC236}">
                <a16:creationId xmlns:a16="http://schemas.microsoft.com/office/drawing/2014/main" id="{CB88548F-9F14-CBFC-5536-3FC44336F933}"/>
              </a:ext>
            </a:extLst>
          </p:cNvPr>
          <p:cNvSpPr txBox="1"/>
          <p:nvPr/>
        </p:nvSpPr>
        <p:spPr>
          <a:xfrm>
            <a:off x="4333461" y="3756903"/>
            <a:ext cx="38019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l-SI" dirty="0">
                <a:ea typeface="+mn-lt"/>
                <a:cs typeface="+mn-lt"/>
              </a:rPr>
              <a:t>preliminirna ocenitev potenciala letne proizvodnje na posamezni lokaciji z različnimi tipi izbranih VE agregatov</a:t>
            </a:r>
            <a:endParaRPr lang="sl-SI" dirty="0"/>
          </a:p>
        </p:txBody>
      </p:sp>
      <p:sp>
        <p:nvSpPr>
          <p:cNvPr id="13" name="PoljeZBesedilom 7">
            <a:extLst>
              <a:ext uri="{FF2B5EF4-FFF2-40B4-BE49-F238E27FC236}">
                <a16:creationId xmlns:a16="http://schemas.microsoft.com/office/drawing/2014/main" id="{6E7F6CE9-9EE1-5B66-2D06-DECA16F5A6C9}"/>
              </a:ext>
            </a:extLst>
          </p:cNvPr>
          <p:cNvSpPr txBox="1"/>
          <p:nvPr/>
        </p:nvSpPr>
        <p:spPr>
          <a:xfrm>
            <a:off x="8544840" y="3833318"/>
            <a:ext cx="32940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sl-SI" dirty="0"/>
              <a:t>VetrON - učinkovita rešitev </a:t>
            </a:r>
          </a:p>
        </p:txBody>
      </p:sp>
      <p:pic>
        <p:nvPicPr>
          <p:cNvPr id="10" name="Slika 9" descr="Slika, ki vsebuje besede krog, grafika&#10;&#10;Vsebina, ustvarjena z UI, morda ni pravilna.">
            <a:extLst>
              <a:ext uri="{FF2B5EF4-FFF2-40B4-BE49-F238E27FC236}">
                <a16:creationId xmlns:a16="http://schemas.microsoft.com/office/drawing/2014/main" id="{341CE148-7A03-2E76-68A7-BCBA8287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113" y="1218549"/>
            <a:ext cx="1815776" cy="1763673"/>
          </a:xfrm>
          <a:prstGeom prst="rect">
            <a:avLst/>
          </a:prstGeom>
        </p:spPr>
      </p:pic>
      <p:pic>
        <p:nvPicPr>
          <p:cNvPr id="17" name="Slika 16" descr="Slika, ki vsebuje besede besedilo, pisava, posnetek zaslona, grafika&#10;&#10;Vsebina, ustvarjena z UI, morda ni pravilna.">
            <a:extLst>
              <a:ext uri="{FF2B5EF4-FFF2-40B4-BE49-F238E27FC236}">
                <a16:creationId xmlns:a16="http://schemas.microsoft.com/office/drawing/2014/main" id="{665CE063-6568-1141-749C-571D34059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673" y="1373959"/>
            <a:ext cx="1851271" cy="14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4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946D-5474-CA2B-338A-26AB2D74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53" y="163015"/>
            <a:ext cx="10515600" cy="1325563"/>
          </a:xfrm>
        </p:spPr>
        <p:txBody>
          <a:bodyPr/>
          <a:lstStyle/>
          <a:p>
            <a:r>
              <a:rPr lang="sl-SI" b="1">
                <a:solidFill>
                  <a:schemeClr val="tx2">
                    <a:lumMod val="76000"/>
                    <a:lumOff val="24000"/>
                  </a:schemeClr>
                </a:solidFill>
              </a:rPr>
              <a:t>Kaj omogoča </a:t>
            </a:r>
            <a:r>
              <a:rPr lang="sl-SI" b="1" err="1">
                <a:solidFill>
                  <a:schemeClr val="tx2">
                    <a:lumMod val="76000"/>
                    <a:lumOff val="24000"/>
                  </a:schemeClr>
                </a:solidFill>
              </a:rPr>
              <a:t>VetrON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80D9547-DF6E-3EEF-FCFD-96BD247E5F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83786"/>
              </p:ext>
            </p:extLst>
          </p:nvPr>
        </p:nvGraphicFramePr>
        <p:xfrm>
          <a:off x="-9738745" y="2025291"/>
          <a:ext cx="9639354" cy="252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35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A9A89-2830-4A13-79CC-695DF1F72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4687-8B8E-C953-9504-F2F33318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88" y="2268"/>
            <a:ext cx="10515600" cy="1325563"/>
          </a:xfrm>
        </p:spPr>
        <p:txBody>
          <a:bodyPr/>
          <a:lstStyle/>
          <a:p>
            <a:r>
              <a:rPr lang="sl-SI" b="1">
                <a:solidFill>
                  <a:schemeClr val="tx2">
                    <a:lumMod val="76000"/>
                    <a:lumOff val="24000"/>
                  </a:schemeClr>
                </a:solidFill>
              </a:rPr>
              <a:t>Kaj omogoča </a:t>
            </a:r>
            <a:r>
              <a:rPr lang="sl-SI" b="1" err="1">
                <a:solidFill>
                  <a:schemeClr val="tx2">
                    <a:lumMod val="76000"/>
                    <a:lumOff val="24000"/>
                  </a:schemeClr>
                </a:solidFill>
              </a:rPr>
              <a:t>VetrON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70CBB20-4D63-3566-8135-C6205645493B}"/>
              </a:ext>
            </a:extLst>
          </p:cNvPr>
          <p:cNvGraphicFramePr/>
          <p:nvPr/>
        </p:nvGraphicFramePr>
        <p:xfrm>
          <a:off x="1224116" y="2164439"/>
          <a:ext cx="9743768" cy="252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D7EC566-DDC6-1E59-E55D-B3A5400090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516277"/>
              </p:ext>
            </p:extLst>
          </p:nvPr>
        </p:nvGraphicFramePr>
        <p:xfrm>
          <a:off x="-9575287" y="2259137"/>
          <a:ext cx="9446101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45970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227B6C-8C60-1EED-60BB-90ECFF253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42B0-70AB-DC5B-7C31-35D1D7C2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88" y="2268"/>
            <a:ext cx="10515600" cy="1325563"/>
          </a:xfrm>
        </p:spPr>
        <p:txBody>
          <a:bodyPr/>
          <a:lstStyle/>
          <a:p>
            <a:r>
              <a:rPr lang="sl-SI" b="1">
                <a:solidFill>
                  <a:schemeClr val="tx2">
                    <a:lumMod val="76000"/>
                    <a:lumOff val="24000"/>
                  </a:schemeClr>
                </a:solidFill>
              </a:rPr>
              <a:t>Kaj omogoča </a:t>
            </a:r>
            <a:r>
              <a:rPr lang="sl-SI" b="1" err="1">
                <a:solidFill>
                  <a:schemeClr val="tx2">
                    <a:lumMod val="76000"/>
                    <a:lumOff val="24000"/>
                  </a:schemeClr>
                </a:solidFill>
              </a:rPr>
              <a:t>VetrON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FF3AB97-BF34-309C-F6CA-FB50714F2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900694"/>
              </p:ext>
            </p:extLst>
          </p:nvPr>
        </p:nvGraphicFramePr>
        <p:xfrm>
          <a:off x="1467087" y="2090172"/>
          <a:ext cx="9446101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10">
            <a:extLst>
              <a:ext uri="{FF2B5EF4-FFF2-40B4-BE49-F238E27FC236}">
                <a16:creationId xmlns:a16="http://schemas.microsoft.com/office/drawing/2014/main" id="{0705483A-E8FB-5FEA-37AB-C37049B30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179428"/>
              </p:ext>
            </p:extLst>
          </p:nvPr>
        </p:nvGraphicFramePr>
        <p:xfrm>
          <a:off x="-7500494" y="2251375"/>
          <a:ext cx="7182465" cy="1664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5EAD496-0069-11A1-49C8-FD0036FFB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5675738"/>
              </p:ext>
            </p:extLst>
          </p:nvPr>
        </p:nvGraphicFramePr>
        <p:xfrm>
          <a:off x="12435455" y="2090172"/>
          <a:ext cx="9743768" cy="252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80927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5788E0-9CB1-39A1-05A6-7127A6421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D096-C05C-78ED-F0B8-7F1F2A71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88" y="2268"/>
            <a:ext cx="10515600" cy="1325563"/>
          </a:xfrm>
        </p:spPr>
        <p:txBody>
          <a:bodyPr/>
          <a:lstStyle/>
          <a:p>
            <a:r>
              <a:rPr lang="sl-SI" b="1">
                <a:solidFill>
                  <a:schemeClr val="tx2">
                    <a:lumMod val="76000"/>
                    <a:lumOff val="24000"/>
                  </a:schemeClr>
                </a:solidFill>
              </a:rPr>
              <a:t>Kaj omogoča </a:t>
            </a:r>
            <a:r>
              <a:rPr lang="sl-SI" b="1" err="1">
                <a:solidFill>
                  <a:schemeClr val="tx2">
                    <a:lumMod val="76000"/>
                    <a:lumOff val="24000"/>
                  </a:schemeClr>
                </a:solidFill>
              </a:rPr>
              <a:t>VetrON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6C9620E-4056-77AA-CADC-D6850C94D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082782"/>
              </p:ext>
            </p:extLst>
          </p:nvPr>
        </p:nvGraphicFramePr>
        <p:xfrm>
          <a:off x="2300747" y="2728452"/>
          <a:ext cx="7182465" cy="1664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76971D-A02F-AD8C-2D64-A8EAE013C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244965"/>
              </p:ext>
            </p:extLst>
          </p:nvPr>
        </p:nvGraphicFramePr>
        <p:xfrm>
          <a:off x="12374240" y="2221773"/>
          <a:ext cx="9446101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33887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F6BE92-36AD-A4DB-B0A2-0AD77DB1F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EAA995D-33A1-1652-9D56-CD5944CED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1" name="Freeform: Shape 13">
            <a:extLst>
              <a:ext uri="{FF2B5EF4-FFF2-40B4-BE49-F238E27FC236}">
                <a16:creationId xmlns:a16="http://schemas.microsoft.com/office/drawing/2014/main" id="{D4C080C3-E2C4-1AF9-5CC4-95FACCD5F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184" y="699990"/>
            <a:ext cx="3022088" cy="277852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49404E21-D8B7-3616-F175-0A5DE5B5D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3161" y="621282"/>
            <a:ext cx="3172430" cy="296008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EB5226-CD14-34F5-01DA-411CC5BC8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645419" y="664866"/>
            <a:ext cx="2942196" cy="27753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EBAC3D7-C9CC-3C8E-FE1D-820EDE79E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09785" y="572497"/>
            <a:ext cx="3172430" cy="296008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13DF207-F257-C48F-F2C0-3FD54F79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35425" y="741164"/>
            <a:ext cx="2943390" cy="26965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977ABA4-2598-6893-AD91-5D7D3ABB2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86411" y="621282"/>
            <a:ext cx="3172430" cy="296008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8" descr="Open-Meteo 🌤🌍 (@open_meteo) / X">
            <a:extLst>
              <a:ext uri="{FF2B5EF4-FFF2-40B4-BE49-F238E27FC236}">
                <a16:creationId xmlns:a16="http://schemas.microsoft.com/office/drawing/2014/main" id="{35F57B0E-0345-7691-89E4-FA897990E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0433" y="1224827"/>
            <a:ext cx="1610522" cy="161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59FFDC3-F52E-A986-C96F-C22679D39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5285" y="1224827"/>
            <a:ext cx="1547024" cy="154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AC82C0-1965-FF37-D992-E083F414BB04}"/>
              </a:ext>
            </a:extLst>
          </p:cNvPr>
          <p:cNvSpPr txBox="1">
            <a:spLocks/>
          </p:cNvSpPr>
          <p:nvPr/>
        </p:nvSpPr>
        <p:spPr>
          <a:xfrm>
            <a:off x="586603" y="4017501"/>
            <a:ext cx="3916532" cy="157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Vir </a:t>
            </a:r>
            <a:r>
              <a:rPr lang="en-US" sz="2000" dirty="0" err="1"/>
              <a:t>podatkov</a:t>
            </a:r>
            <a:r>
              <a:rPr lang="en-US" sz="2000" dirty="0"/>
              <a:t>: Open-</a:t>
            </a:r>
            <a:r>
              <a:rPr lang="en-US" sz="2000" dirty="0" err="1"/>
              <a:t>Meteo</a:t>
            </a:r>
            <a:r>
              <a:rPr lang="en-US" sz="2000" dirty="0"/>
              <a:t> API. </a:t>
            </a:r>
            <a:r>
              <a:rPr lang="sl-SI" sz="2000" dirty="0"/>
              <a:t>Vetrni podatki za celotno leto 2024 na višini 100 m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F6B5D4-0097-E824-D0A1-427538FE248A}"/>
              </a:ext>
            </a:extLst>
          </p:cNvPr>
          <p:cNvSpPr txBox="1">
            <a:spLocks/>
          </p:cNvSpPr>
          <p:nvPr/>
        </p:nvSpPr>
        <p:spPr>
          <a:xfrm>
            <a:off x="8287824" y="3921333"/>
            <a:ext cx="3317573" cy="157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/>
              <a:t>Razvojno</a:t>
            </a:r>
            <a:r>
              <a:rPr lang="en-US" sz="2000" dirty="0"/>
              <a:t> </a:t>
            </a:r>
            <a:r>
              <a:rPr lang="en-US" sz="2000" dirty="0" err="1"/>
              <a:t>okolje</a:t>
            </a:r>
            <a:r>
              <a:rPr lang="en-US" sz="2000" dirty="0"/>
              <a:t>: </a:t>
            </a:r>
            <a:r>
              <a:rPr lang="sl-SI" sz="2000" dirty="0"/>
              <a:t>Aplikacija razvita z uporabo Electron </a:t>
            </a:r>
            <a:endParaRPr lang="en-US" sz="2000" dirty="0"/>
          </a:p>
          <a:p>
            <a:pPr algn="ctr"/>
            <a:endParaRPr lang="en-US" sz="2000" dirty="0"/>
          </a:p>
        </p:txBody>
      </p:sp>
      <p:pic>
        <p:nvPicPr>
          <p:cNvPr id="7170" name="Picture 2" descr="x sqlite3&quot; Icon - Download for free – Iconduck">
            <a:extLst>
              <a:ext uri="{FF2B5EF4-FFF2-40B4-BE49-F238E27FC236}">
                <a16:creationId xmlns:a16="http://schemas.microsoft.com/office/drawing/2014/main" id="{C5362DC7-FB92-1E03-C2F8-B1DB7AC8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374" y="1092591"/>
            <a:ext cx="1304676" cy="177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A9CF9EE-64A9-4EBB-FF17-F30CE3C7AF8A}"/>
              </a:ext>
            </a:extLst>
          </p:cNvPr>
          <p:cNvSpPr txBox="1">
            <a:spLocks/>
          </p:cNvSpPr>
          <p:nvPr/>
        </p:nvSpPr>
        <p:spPr>
          <a:xfrm>
            <a:off x="4668838" y="4009093"/>
            <a:ext cx="3317573" cy="157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l-SI" sz="2000" dirty="0"/>
              <a:t>Baza: SQLite3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642911-32D8-4EFA-B968-D0BA898E26D1}"/>
              </a:ext>
            </a:extLst>
          </p:cNvPr>
          <p:cNvSpPr txBox="1">
            <a:spLocks/>
          </p:cNvSpPr>
          <p:nvPr/>
        </p:nvSpPr>
        <p:spPr>
          <a:xfrm>
            <a:off x="8338518" y="4673395"/>
            <a:ext cx="4452137" cy="1576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Ostale</a:t>
            </a:r>
            <a:r>
              <a:rPr lang="en-US" sz="2000" dirty="0"/>
              <a:t> </a:t>
            </a:r>
            <a:r>
              <a:rPr lang="en-US" sz="2000" dirty="0" err="1"/>
              <a:t>tehnologije</a:t>
            </a:r>
            <a:r>
              <a:rPr lang="en-US" sz="2000" dirty="0"/>
              <a:t>: NodeJS, JavaScript, </a:t>
            </a:r>
            <a:r>
              <a:rPr lang="en-US" sz="2000" dirty="0" err="1"/>
              <a:t>geolib</a:t>
            </a:r>
            <a:r>
              <a:rPr lang="en-US" sz="2000" dirty="0"/>
              <a:t>, </a:t>
            </a:r>
            <a:r>
              <a:rPr lang="en-US" sz="2000" dirty="0" err="1"/>
              <a:t>chart.js</a:t>
            </a:r>
            <a:endParaRPr lang="en-US" sz="2000" dirty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275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255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Meiryo</vt:lpstr>
      <vt:lpstr>Aptos</vt:lpstr>
      <vt:lpstr>Aptos Display</vt:lpstr>
      <vt:lpstr>Arial</vt:lpstr>
      <vt:lpstr>PHOSPHATE INLINE</vt:lpstr>
      <vt:lpstr>Office Theme</vt:lpstr>
      <vt:lpstr>PowerPoint Presentation</vt:lpstr>
      <vt:lpstr>PowerPoint Presentation</vt:lpstr>
      <vt:lpstr>PowerPoint Presentation</vt:lpstr>
      <vt:lpstr>Kaj omogoča VetrON</vt:lpstr>
      <vt:lpstr>Kaj omogoča VetrON</vt:lpstr>
      <vt:lpstr>Kaj omogoča VetrON</vt:lpstr>
      <vt:lpstr>Kaj omogoča VetrON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Anastasiya Stepanyan</dc:creator>
  <cp:lastModifiedBy>Neja Kašman</cp:lastModifiedBy>
  <cp:revision>3</cp:revision>
  <dcterms:created xsi:type="dcterms:W3CDTF">2025-06-11T21:34:42Z</dcterms:created>
  <dcterms:modified xsi:type="dcterms:W3CDTF">2025-06-12T09:23:23Z</dcterms:modified>
</cp:coreProperties>
</file>