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3" r:id="rId3"/>
    <p:sldId id="257" r:id="rId4"/>
    <p:sldId id="258" r:id="rId5"/>
    <p:sldId id="264" r:id="rId6"/>
    <p:sldId id="261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1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6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5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23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9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3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5B278-5172-4DC0-8F25-6E940D1EC08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E08DC7-773F-4712-A677-4ADE111A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38280" y="1273387"/>
            <a:ext cx="8825660" cy="182251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Presentation On Internship Program</a:t>
            </a:r>
            <a:br>
              <a:rPr lang="en-US" dirty="0" smtClean="0"/>
            </a:br>
            <a:r>
              <a:rPr lang="en-US" dirty="0" smtClean="0"/>
              <a:t>(Ebpearls)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713222" y="5011904"/>
            <a:ext cx="2534784" cy="860400"/>
          </a:xfrm>
        </p:spPr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Nejar 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Ebpearls</a:t>
            </a:r>
          </a:p>
          <a:p>
            <a:r>
              <a:rPr lang="en-US" dirty="0" smtClean="0"/>
              <a:t>Saroj </a:t>
            </a:r>
            <a:r>
              <a:rPr lang="en-US" dirty="0"/>
              <a:t>Y</a:t>
            </a:r>
            <a:r>
              <a:rPr lang="en-US" dirty="0" smtClean="0"/>
              <a:t>adab</a:t>
            </a:r>
          </a:p>
          <a:p>
            <a:r>
              <a:rPr lang="en-US" dirty="0" err="1" smtClean="0"/>
              <a:t>Sagar</a:t>
            </a:r>
            <a:r>
              <a:rPr lang="en-US" dirty="0" smtClean="0"/>
              <a:t> 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Learnt during Internship period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programming concept</a:t>
            </a:r>
          </a:p>
          <a:p>
            <a:r>
              <a:rPr lang="en-US" dirty="0" smtClean="0"/>
              <a:t>Object oriented concept</a:t>
            </a:r>
          </a:p>
          <a:p>
            <a:r>
              <a:rPr lang="en-US" dirty="0" smtClean="0"/>
              <a:t>Design </a:t>
            </a:r>
            <a:r>
              <a:rPr lang="en-US" dirty="0"/>
              <a:t>p</a:t>
            </a:r>
            <a:r>
              <a:rPr lang="en-US" dirty="0" smtClean="0"/>
              <a:t>attern concepts</a:t>
            </a:r>
          </a:p>
          <a:p>
            <a:r>
              <a:rPr lang="en-US" dirty="0" smtClean="0"/>
              <a:t>Database concepts</a:t>
            </a:r>
          </a:p>
          <a:p>
            <a:r>
              <a:rPr lang="en-US" dirty="0" smtClean="0"/>
              <a:t>Web technologies</a:t>
            </a:r>
          </a:p>
          <a:p>
            <a:r>
              <a:rPr lang="en-US" dirty="0" smtClean="0"/>
              <a:t>Dot net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above technologies I have done a small project 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Online Parking Booking Syste</a:t>
            </a:r>
            <a:r>
              <a:rPr lang="en-US" sz="3200" dirty="0">
                <a:solidFill>
                  <a:srgbClr val="FF00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605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68737"/>
          </a:xfrm>
        </p:spPr>
        <p:txBody>
          <a:bodyPr/>
          <a:lstStyle/>
          <a:p>
            <a:r>
              <a:rPr lang="en-US" dirty="0" smtClean="0"/>
              <a:t>Tools and technology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34194"/>
            <a:ext cx="9601196" cy="348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MS sql server</a:t>
            </a:r>
          </a:p>
          <a:p>
            <a:r>
              <a:rPr lang="en-US" dirty="0" smtClean="0"/>
              <a:t>ADO.net</a:t>
            </a:r>
          </a:p>
          <a:p>
            <a:r>
              <a:rPr lang="en-US" dirty="0" smtClean="0"/>
              <a:t>C</a:t>
            </a:r>
            <a:r>
              <a:rPr lang="en-US" dirty="0" smtClean="0"/>
              <a:t>#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Bootstrap</a:t>
            </a:r>
            <a:endParaRPr lang="en-US" dirty="0" smtClean="0"/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Visual Studio (IDE)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must be verified first to use the system and verification is done through email.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can book bike or car slots only for the current date and for whole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Unclaimed or fake booking is watched out by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gets blocked if the user does fake booking for some several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pays for the parking and checks out and then admin releases the slot again for others.</a:t>
            </a:r>
          </a:p>
        </p:txBody>
      </p:sp>
    </p:spTree>
    <p:extLst>
      <p:ext uri="{BB962C8B-B14F-4D97-AF65-F5344CB8AC3E}">
        <p14:creationId xmlns:p14="http://schemas.microsoft.com/office/powerpoint/2010/main" val="30126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of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220686"/>
            <a:ext cx="10907486" cy="3971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Registered user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                      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dirty="0" smtClean="0"/>
              <a:t>New</a:t>
            </a:r>
          </a:p>
          <a:p>
            <a:pPr marL="0" indent="0">
              <a:buNone/>
            </a:pPr>
            <a:r>
              <a:rPr lang="en-US" dirty="0" smtClean="0"/>
              <a:t>user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6731" y="3148149"/>
            <a:ext cx="1097280" cy="49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04011" y="3422469"/>
            <a:ext cx="600892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04903" y="3187337"/>
            <a:ext cx="1123406" cy="49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28309" y="3422469"/>
            <a:ext cx="600892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29200" y="3174273"/>
            <a:ext cx="1894113" cy="50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parking slots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49958" y="2207624"/>
            <a:ext cx="8825659" cy="379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23313" y="3409407"/>
            <a:ext cx="600892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4906" y="3148148"/>
            <a:ext cx="2514303" cy="496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 parking slots (if available)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8762058" y="3644537"/>
            <a:ext cx="16182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00354" y="4153988"/>
            <a:ext cx="1123406" cy="49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55371" y="3644537"/>
            <a:ext cx="0" cy="53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93668" y="4173583"/>
            <a:ext cx="1123406" cy="49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787221" y="3683724"/>
            <a:ext cx="1066322" cy="79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of Admin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5131" y="2403566"/>
            <a:ext cx="11299371" cy="39711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6731" y="3148149"/>
            <a:ext cx="1097280" cy="49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04011" y="3422469"/>
            <a:ext cx="600892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04903" y="3187337"/>
            <a:ext cx="1123406" cy="49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28309" y="3422469"/>
            <a:ext cx="600892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29200" y="3174273"/>
            <a:ext cx="1894113" cy="50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current parking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23313" y="3409407"/>
            <a:ext cx="600892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04906" y="3148148"/>
            <a:ext cx="2514303" cy="496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parking slots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62058" y="3644537"/>
            <a:ext cx="16182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17026" y="4140926"/>
            <a:ext cx="2302183" cy="70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bookings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8868117" y="4850798"/>
            <a:ext cx="1" cy="57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58220" y="5421086"/>
            <a:ext cx="1856584" cy="513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191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Wingdings</vt:lpstr>
      <vt:lpstr>Wingdings 3</vt:lpstr>
      <vt:lpstr>Organic</vt:lpstr>
      <vt:lpstr>Presentation On Internship Program (Ebpearls)</vt:lpstr>
      <vt:lpstr>Special thanks to:</vt:lpstr>
      <vt:lpstr>Things Learnt during Internship period </vt:lpstr>
      <vt:lpstr>Project Description</vt:lpstr>
      <vt:lpstr>Tools and technology used:</vt:lpstr>
      <vt:lpstr>Over View of Project</vt:lpstr>
      <vt:lpstr>Work Flow of User</vt:lpstr>
      <vt:lpstr>Work Flow of Admin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Internship Program (Ebpearls)</dc:title>
  <dc:creator>Windows User</dc:creator>
  <cp:lastModifiedBy>Windows User</cp:lastModifiedBy>
  <cp:revision>12</cp:revision>
  <dcterms:created xsi:type="dcterms:W3CDTF">2018-07-08T06:16:10Z</dcterms:created>
  <dcterms:modified xsi:type="dcterms:W3CDTF">2018-07-09T04:58:33Z</dcterms:modified>
</cp:coreProperties>
</file>