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bfa9709a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bfa9709a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c229624e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c229624e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b724b36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b724b36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c229624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c229624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bfa9709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bfa9709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c229624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c229624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bfa9709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bfa9709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c229624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c229624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bfa9709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bfa9709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c229624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c229624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kooksung930@gm.gist.ac.k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Parkinson’s Disease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Literature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Pathological Gait Datasets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"Pathological Gait Classification Using Kinect v2 and Gated Recurrent Neural Networks” proposed the said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used a gated recurrent unit-based classifier and achieved a 93% accuracy in identifying pathological gaits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GRU-based architecture is similar to an LSTM. However, fewer computational resources are used.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architecture out-performed LSTM, RNNs, and CNNs.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dataset with 6 different classes and 120 different videos. Overall, the videos are from 10 subjects.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is similar to the skeleton frames in the first paper (Slide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keypoints are accessible through the GitHub repository.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can be requested 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kooksung930@gm.gist.ac.kr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927" y="212550"/>
            <a:ext cx="4442149" cy="405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688" y="4391200"/>
            <a:ext cx="8520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Testing results from different architectures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Remote Gait Type Classification System Using Markerless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2D Video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markerless </a:t>
            </a:r>
            <a:r>
              <a:rPr lang="en"/>
              <a:t>approach</a:t>
            </a:r>
            <a:r>
              <a:rPr lang="en"/>
              <a:t> makes the study more replicable in real-world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paper, a </a:t>
            </a:r>
            <a:r>
              <a:rPr lang="en"/>
              <a:t>novel dataset - GAIT-IT - was created.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21 subjects were involved. 5 types of gait and 2 severity levels were shot.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Side-view videos of the subjects were shot with a green background. Using a green background made it easier to subtract the background and obtain a silhouette.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types of videos are provided - silhouette, skeleton silhouette, gait energy images, and skeleton energy images.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obtain the skeleton from the binary silhouette video, the OpenPose software was used.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Energy images were obtained by superimposing the videos on top of each 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second dataset was also for pre-training: INIT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dataset comprises of binary gait silhouette videos of 10 subjects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1848" r="1858" t="0"/>
          <a:stretch/>
        </p:blipFill>
        <p:spPr>
          <a:xfrm>
            <a:off x="4681925" y="1120825"/>
            <a:ext cx="4223700" cy="17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5513" y="3206875"/>
            <a:ext cx="8520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/>
              <a:t>Binary Silhouettes, Gait Energy Image, Skeleton Silhouettes, Skeleton Energy Image (left to right) </a:t>
            </a:r>
            <a:endParaRPr b="1" sz="14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000" y="1142899"/>
            <a:ext cx="4223700" cy="171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583250"/>
            <a:ext cx="8520600" cy="3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5-layer CNN is used for the classification of SEIs and GEIs.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convolution layer is </a:t>
            </a:r>
            <a:r>
              <a:rPr lang="en"/>
              <a:t>followed</a:t>
            </a:r>
            <a:r>
              <a:rPr lang="en"/>
              <a:t> by a batch normalization layer.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network consists of two dense layers in the end with a dropout layer with a 0.5 value between them.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learning rate used for training is 1e-3.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further experiment is conducted with a fine-tuned VGG-19.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proposed model achieves a very similar accuracy result as the VGG-19 model, while training faster by a factor of 15, and testing faster by a factor of 6.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Later, </a:t>
            </a:r>
            <a:r>
              <a:rPr lang="en"/>
              <a:t>cross evaluation between GAIT-IT and GAIT-IST datasets was performed.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resulted in the proposed architectured performing slightly better than the VGG19 architecture.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00" y="368825"/>
            <a:ext cx="8397750" cy="16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00" y="2752600"/>
            <a:ext cx="8397750" cy="161008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39313" y="2063875"/>
            <a:ext cx="8520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Training and testing on the GAIT-IT dataset</a:t>
            </a:r>
            <a:endParaRPr b="1" sz="15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76263" y="4362675"/>
            <a:ext cx="8520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Training on GAIT-IT dataset and testing on GAIT-IST dataset</a:t>
            </a:r>
            <a:endParaRPr b="1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Pose-Based Gait Analysis for Diagnosis of Parkinson’s Disease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paper, videos from everyday situations are used to determine the onset of </a:t>
            </a:r>
            <a:r>
              <a:rPr lang="en"/>
              <a:t>Parkinson's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/>
              <a:t>this research, a new dataset was created.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dataset consisted of 167 subjects - 93 healthy, 75 with PD.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of the videos are taken from sources online such as YouTube.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Markers are applied to the video using AlphaPose. The markers are provided in a json file in the following format: (xi, yi, pi, …), where x and y represent the coordinates of the ith point, and pi represents its probability.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features from each video such as posture, step, cadence, et cetera, were measured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50" y="1096875"/>
            <a:ext cx="8461499" cy="26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688" y="3912975"/>
            <a:ext cx="8520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Classes in the dataset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489175"/>
            <a:ext cx="8520600" cy="4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the training process, the data was augmented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</a:t>
            </a:r>
            <a:r>
              <a:rPr lang="en"/>
              <a:t>video</a:t>
            </a:r>
            <a:r>
              <a:rPr lang="en"/>
              <a:t> was flipped and appended to the original video. Then, each video was divided into 6 sequences of 180 frames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5-fold cross-validation approach was utilized, whereby, the worst-performing markers were removed iteratively until an optimal result was achieved.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lang="en"/>
              <a:t>random</a:t>
            </a:r>
            <a:r>
              <a:rPr lang="en"/>
              <a:t> forest classifier was used to classify the videos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best performance was achieved on the side-view videos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38" y="269300"/>
            <a:ext cx="7360924" cy="38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688" y="4217775"/>
            <a:ext cx="8520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Accuracy and other </a:t>
            </a:r>
            <a:r>
              <a:rPr b="1" lang="en" sz="1600"/>
              <a:t>results divided based on the video type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