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a55d4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a55d4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a55d44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a55d44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12th January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Completed since last meeting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the energy images.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a sliding window of 17 images is used to generate an energy image.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Problems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some images, the frames aren’t consecutive, and therefore, don’t produce the desired result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the first frame of the video to have the greatest weight distorts the remainder of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rate: 5e-4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Optimizer: Adam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Epochs: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classification (continuation)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2 different CNNs—2-layer CNN and 5-layer 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Achieved an accuracy of 58.3% on the validation dataset with both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loss was slightly lower on the 5-layer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Problems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validation accuracy stays constant at 58.3% from the first epoch onwards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validation loss doesn’t fall significantly either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Unable to train deeper models, train more batches, or train for more epochs due to computational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Solutions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an AdamW optimizer might provide better results than the standard Adam optimizer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Further deciding how to remove certain images from the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