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365017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365017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5365017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5365017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5365017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5365017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Updates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15th September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 Generation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skeleton was generated used a YOLO v8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Along with skeletons, the models also generated a </a:t>
            </a:r>
            <a:r>
              <a:rPr lang="en"/>
              <a:t>bounding</a:t>
            </a:r>
            <a:r>
              <a:rPr lang="en"/>
              <a:t> box around objects in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took around 0.4 seconds to process each image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33575"/>
            <a:ext cx="3875600" cy="21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500" y="2736425"/>
            <a:ext cx="3692750" cy="20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59525"/>
            <a:ext cx="8520600" cy="3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problems of using the YOLO V8 model is the colored output it provides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to convert all the skeletons to a single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frames in the dataset were the same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eliminates the need for normalization. All the skeletons are placed exactly where the patient was in the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 image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</a:t>
            </a:r>
            <a:r>
              <a:rPr lang="en"/>
              <a:t>Remote Gait Type Classification System Using Markerless 2D Video</a:t>
            </a:r>
            <a:r>
              <a:rPr lang="en"/>
              <a:t>, the frames (separated by 10 frames) were segmented and averaged to obtain the energy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Another method to obtain energy images is increase the </a:t>
            </a:r>
            <a:r>
              <a:rPr lang="en"/>
              <a:t>opacity</a:t>
            </a:r>
            <a:r>
              <a:rPr lang="en"/>
              <a:t> of the </a:t>
            </a:r>
            <a:r>
              <a:rPr lang="en"/>
              <a:t>images</a:t>
            </a:r>
            <a:r>
              <a:rPr lang="en"/>
              <a:t> and stack images on top of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Sub-classification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explore an algorithmic approach by using the data provided by YOLO V8 for video-wide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Otherwise, for multiple classifications per video, we will have to use a manual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the videos into </a:t>
            </a:r>
            <a:r>
              <a:rPr lang="en"/>
              <a:t>forward</a:t>
            </a:r>
            <a:r>
              <a:rPr lang="en"/>
              <a:t> and backward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Re-do the frame extracting using the appropriate sampling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Re-extract the skeleton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Re-size the images using bounding boxes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images </a:t>
            </a:r>
            <a:r>
              <a:rPr lang="en"/>
              <a:t>with less than 12 keypoints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energy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into vector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