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68" r:id="rId5"/>
  </p:sldIdLst>
  <p:sldSz cx="15119350" cy="21383625"/>
  <p:notesSz cx="6858000" cy="9144000"/>
  <p:defaultTextStyle>
    <a:defPPr>
      <a:defRPr lang="en-US"/>
    </a:defPPr>
    <a:lvl1pPr marL="0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228371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456743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685114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913486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141857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1370228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1598600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1826971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ample" id="{825CD960-1DA2-49DA-A292-BBE8F9187E1F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C4D"/>
    <a:srgbClr val="EE750D"/>
    <a:srgbClr val="BFBFBF"/>
    <a:srgbClr val="015C7A"/>
    <a:srgbClr val="3A9BBB"/>
    <a:srgbClr val="4DCFFA"/>
    <a:srgbClr val="02BCFA"/>
    <a:srgbClr val="08C4C2"/>
    <a:srgbClr val="072FBA"/>
    <a:srgbClr val="086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38" d="100"/>
          <a:sy n="38" d="100"/>
        </p:scale>
        <p:origin x="3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ight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715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2" pos="339" userDrawn="1">
          <p15:clr>
            <a:srgbClr val="FBAE40"/>
          </p15:clr>
        </p15:guide>
        <p15:guide id="123" orient="horz" pos="345" userDrawn="1">
          <p15:clr>
            <a:srgbClr val="FBAE40"/>
          </p15:clr>
        </p15:guide>
        <p15:guide id="124" pos="9190" userDrawn="1">
          <p15:clr>
            <a:srgbClr val="FBAE40"/>
          </p15:clr>
        </p15:guide>
        <p15:guide id="125" pos="7174" userDrawn="1">
          <p15:clr>
            <a:srgbClr val="FBAE40"/>
          </p15:clr>
        </p15:guide>
        <p15:guide id="126" pos="8194" userDrawn="1">
          <p15:clr>
            <a:srgbClr val="FBAE40"/>
          </p15:clr>
        </p15:guide>
        <p15:guide id="127" pos="1126" userDrawn="1">
          <p15:clr>
            <a:srgbClr val="FBAE40"/>
          </p15:clr>
        </p15:guide>
        <p15:guide id="128" pos="1330" userDrawn="1">
          <p15:clr>
            <a:srgbClr val="FBAE40"/>
          </p15:clr>
        </p15:guide>
        <p15:guide id="129" pos="3154" userDrawn="1">
          <p15:clr>
            <a:srgbClr val="FBAE40"/>
          </p15:clr>
        </p15:guide>
        <p15:guide id="130" pos="3357" userDrawn="1">
          <p15:clr>
            <a:srgbClr val="FBAE40"/>
          </p15:clr>
        </p15:guide>
        <p15:guide id="131" pos="2145" userDrawn="1">
          <p15:clr>
            <a:srgbClr val="FBAE40"/>
          </p15:clr>
        </p15:guide>
        <p15:guide id="132" pos="4161" userDrawn="1">
          <p15:clr>
            <a:srgbClr val="FBAE40"/>
          </p15:clr>
        </p15:guide>
        <p15:guide id="133" pos="4366" userDrawn="1">
          <p15:clr>
            <a:srgbClr val="FBAE40"/>
          </p15:clr>
        </p15:guide>
        <p15:guide id="134" pos="5158" userDrawn="1">
          <p15:clr>
            <a:srgbClr val="FBAE40"/>
          </p15:clr>
        </p15:guide>
        <p15:guide id="135" pos="5363" userDrawn="1">
          <p15:clr>
            <a:srgbClr val="FBAE40"/>
          </p15:clr>
        </p15:guide>
        <p15:guide id="136" pos="6167" userDrawn="1">
          <p15:clr>
            <a:srgbClr val="FBAE40"/>
          </p15:clr>
        </p15:guide>
        <p15:guide id="137" pos="6370" userDrawn="1">
          <p15:clr>
            <a:srgbClr val="FBAE40"/>
          </p15:clr>
        </p15:guide>
        <p15:guide id="138" pos="7379" userDrawn="1">
          <p15:clr>
            <a:srgbClr val="FBAE40"/>
          </p15:clr>
        </p15:guide>
        <p15:guide id="139" pos="8398" userDrawn="1">
          <p15:clr>
            <a:srgbClr val="FBAE40"/>
          </p15:clr>
        </p15:guide>
        <p15:guide id="140" orient="horz" pos="1546" userDrawn="1">
          <p15:clr>
            <a:srgbClr val="FBAE40"/>
          </p15:clr>
        </p15:guide>
        <p15:guide id="141" orient="horz" pos="1750" userDrawn="1">
          <p15:clr>
            <a:srgbClr val="FBAE40"/>
          </p15:clr>
        </p15:guide>
        <p15:guide id="142" orient="horz" pos="4378" userDrawn="1">
          <p15:clr>
            <a:srgbClr val="FBAE40"/>
          </p15:clr>
        </p15:guide>
        <p15:guide id="143" orient="horz" pos="4174" userDrawn="1">
          <p15:clr>
            <a:srgbClr val="FBAE40"/>
          </p15:clr>
        </p15:guide>
        <p15:guide id="144" orient="horz" pos="6803" userDrawn="1">
          <p15:clr>
            <a:srgbClr val="FBAE40"/>
          </p15:clr>
        </p15:guide>
        <p15:guide id="145" orient="horz" pos="7007" userDrawn="1">
          <p15:clr>
            <a:srgbClr val="FBAE40"/>
          </p15:clr>
        </p15:guide>
        <p15:guide id="146" orient="horz" pos="9431" userDrawn="1">
          <p15:clr>
            <a:srgbClr val="FBAE40"/>
          </p15:clr>
        </p15:guide>
        <p15:guide id="147" orient="horz" pos="9636" userDrawn="1">
          <p15:clr>
            <a:srgbClr val="FBAE40"/>
          </p15:clr>
        </p15:guide>
        <p15:guide id="148" orient="horz" pos="12060" userDrawn="1">
          <p15:clr>
            <a:srgbClr val="FBAE40"/>
          </p15:clr>
        </p15:guide>
        <p15:guide id="149" orient="horz" pos="12264" userDrawn="1">
          <p15:clr>
            <a:srgbClr val="FBAE40"/>
          </p15:clr>
        </p15:guide>
        <p15:guide id="150" orient="horz" pos="13125" userDrawn="1">
          <p15:clr>
            <a:srgbClr val="FBAE40"/>
          </p15:clr>
        </p15:guide>
        <p15:guide id="151" pos="235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1 - 6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078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" userDrawn="1">
          <p15:clr>
            <a:srgbClr val="FBAE40"/>
          </p15:clr>
        </p15:guide>
        <p15:guide id="2" pos="9111" userDrawn="1">
          <p15:clr>
            <a:srgbClr val="FBAE40"/>
          </p15:clr>
        </p15:guide>
        <p15:guide id="3" pos="1749" userDrawn="1">
          <p15:clr>
            <a:srgbClr val="FBAE40"/>
          </p15:clr>
        </p15:guide>
        <p15:guide id="4" pos="1885" userDrawn="1">
          <p15:clr>
            <a:srgbClr val="FBAE40"/>
          </p15:clr>
        </p15:guide>
        <p15:guide id="5" pos="7775" userDrawn="1">
          <p15:clr>
            <a:srgbClr val="FBAE40"/>
          </p15:clr>
        </p15:guide>
        <p15:guide id="6" pos="7639" userDrawn="1">
          <p15:clr>
            <a:srgbClr val="FBAE40"/>
          </p15:clr>
        </p15:guide>
        <p15:guide id="7" pos="6302" userDrawn="1">
          <p15:clr>
            <a:srgbClr val="FBAE40"/>
          </p15:clr>
        </p15:guide>
        <p15:guide id="8" pos="6167" userDrawn="1">
          <p15:clr>
            <a:srgbClr val="FBAE40"/>
          </p15:clr>
        </p15:guide>
        <p15:guide id="9" pos="3222" userDrawn="1">
          <p15:clr>
            <a:srgbClr val="FBAE40"/>
          </p15:clr>
        </p15:guide>
        <p15:guide id="10" pos="3357" userDrawn="1">
          <p15:clr>
            <a:srgbClr val="FBAE40"/>
          </p15:clr>
        </p15:guide>
        <p15:guide id="11" pos="4694" userDrawn="1">
          <p15:clr>
            <a:srgbClr val="FBAE40"/>
          </p15:clr>
        </p15:guide>
        <p15:guide id="12" pos="4830" userDrawn="1">
          <p15:clr>
            <a:srgbClr val="FBAE40"/>
          </p15:clr>
        </p15:guide>
        <p15:guide id="13" orient="horz" pos="345" userDrawn="1">
          <p15:clr>
            <a:srgbClr val="FBAE40"/>
          </p15:clr>
        </p15:guide>
        <p15:guide id="14" orient="horz" pos="1569" userDrawn="1">
          <p15:clr>
            <a:srgbClr val="FBAE40"/>
          </p15:clr>
        </p15:guide>
        <p15:guide id="15" orient="horz" pos="1705" userDrawn="1">
          <p15:clr>
            <a:srgbClr val="FBAE40"/>
          </p15:clr>
        </p15:guide>
        <p15:guide id="16" orient="horz" pos="2135" userDrawn="1">
          <p15:clr>
            <a:srgbClr val="FBAE40"/>
          </p15:clr>
        </p15:guide>
        <p15:guide id="17" orient="horz" pos="2271" userDrawn="1">
          <p15:clr>
            <a:srgbClr val="FBAE40"/>
          </p15:clr>
        </p15:guide>
        <p15:guide id="18" orient="horz" pos="3495" userDrawn="1">
          <p15:clr>
            <a:srgbClr val="FBAE40"/>
          </p15:clr>
        </p15:guide>
        <p15:guide id="19" orient="horz" pos="3630" userDrawn="1">
          <p15:clr>
            <a:srgbClr val="FBAE40"/>
          </p15:clr>
        </p15:guide>
        <p15:guide id="20" orient="horz" pos="4854" userDrawn="1">
          <p15:clr>
            <a:srgbClr val="FBAE40"/>
          </p15:clr>
        </p15:guide>
        <p15:guide id="21" orient="horz" pos="4990" userDrawn="1">
          <p15:clr>
            <a:srgbClr val="FBAE40"/>
          </p15:clr>
        </p15:guide>
        <p15:guide id="22" orient="horz" pos="6214" userDrawn="1">
          <p15:clr>
            <a:srgbClr val="FBAE40"/>
          </p15:clr>
        </p15:guide>
        <p15:guide id="23" orient="horz" pos="6350" userDrawn="1">
          <p15:clr>
            <a:srgbClr val="FBAE40"/>
          </p15:clr>
        </p15:guide>
        <p15:guide id="24" orient="horz" pos="7574" userDrawn="1">
          <p15:clr>
            <a:srgbClr val="FBAE40"/>
          </p15:clr>
        </p15:guide>
        <p15:guide id="25" orient="horz" pos="7709" userDrawn="1">
          <p15:clr>
            <a:srgbClr val="FBAE40"/>
          </p15:clr>
        </p15:guide>
        <p15:guide id="26" orient="horz" pos="8933" userDrawn="1">
          <p15:clr>
            <a:srgbClr val="FBAE40"/>
          </p15:clr>
        </p15:guide>
        <p15:guide id="27" orient="horz" pos="9069" userDrawn="1">
          <p15:clr>
            <a:srgbClr val="FBAE40"/>
          </p15:clr>
        </p15:guide>
        <p15:guide id="28" orient="horz" pos="13125" userDrawn="1">
          <p15:clr>
            <a:srgbClr val="FBAE40"/>
          </p15:clr>
        </p15:guide>
        <p15:guide id="29" orient="horz" pos="12242" userDrawn="1">
          <p15:clr>
            <a:srgbClr val="FBAE40"/>
          </p15:clr>
        </p15:guide>
        <p15:guide id="30" orient="horz" pos="12106" userDrawn="1">
          <p15:clr>
            <a:srgbClr val="FBAE40"/>
          </p15:clr>
        </p15:guide>
        <p15:guide id="31" orient="horz" pos="11788" userDrawn="1">
          <p15:clr>
            <a:srgbClr val="FBAE40"/>
          </p15:clr>
        </p15:guide>
        <p15:guide id="32" orient="horz" pos="11652" userDrawn="1">
          <p15:clr>
            <a:srgbClr val="FBAE40"/>
          </p15:clr>
        </p15:guide>
        <p15:guide id="33" orient="horz" pos="10429" userDrawn="1">
          <p15:clr>
            <a:srgbClr val="FBAE40"/>
          </p15:clr>
        </p15:guide>
        <p15:guide id="34" orient="horz" pos="102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2 - 8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081067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 userDrawn="1">
          <p15:clr>
            <a:srgbClr val="FBAE40"/>
          </p15:clr>
        </p15:guide>
        <p15:guide id="2" pos="9179" userDrawn="1">
          <p15:clr>
            <a:srgbClr val="FBAE40"/>
          </p15:clr>
        </p15:guide>
        <p15:guide id="3" pos="1330" userDrawn="1">
          <p15:clr>
            <a:srgbClr val="FBAE40"/>
          </p15:clr>
        </p15:guide>
        <p15:guide id="4" pos="1466" userDrawn="1">
          <p15:clr>
            <a:srgbClr val="FBAE40"/>
          </p15:clr>
        </p15:guide>
        <p15:guide id="5" pos="8194" userDrawn="1">
          <p15:clr>
            <a:srgbClr val="FBAE40"/>
          </p15:clr>
        </p15:guide>
        <p15:guide id="6" pos="8058" userDrawn="1">
          <p15:clr>
            <a:srgbClr val="FBAE40"/>
          </p15:clr>
        </p15:guide>
        <p15:guide id="7" pos="2452" userDrawn="1">
          <p15:clr>
            <a:srgbClr val="FBAE40"/>
          </p15:clr>
        </p15:guide>
        <p15:guide id="8" pos="2587" userDrawn="1">
          <p15:clr>
            <a:srgbClr val="FBAE40"/>
          </p15:clr>
        </p15:guide>
        <p15:guide id="9" pos="6937" userDrawn="1">
          <p15:clr>
            <a:srgbClr val="FBAE40"/>
          </p15:clr>
        </p15:guide>
        <p15:guide id="10" pos="7072" userDrawn="1">
          <p15:clr>
            <a:srgbClr val="FBAE40"/>
          </p15:clr>
        </p15:guide>
        <p15:guide id="11" pos="3573" userDrawn="1">
          <p15:clr>
            <a:srgbClr val="FBAE40"/>
          </p15:clr>
        </p15:guide>
        <p15:guide id="12" pos="3709" userDrawn="1">
          <p15:clr>
            <a:srgbClr val="FBAE40"/>
          </p15:clr>
        </p15:guide>
        <p15:guide id="13" pos="5951" userDrawn="1">
          <p15:clr>
            <a:srgbClr val="FBAE40"/>
          </p15:clr>
        </p15:guide>
        <p15:guide id="14" pos="5815" userDrawn="1">
          <p15:clr>
            <a:srgbClr val="FBAE40"/>
          </p15:clr>
        </p15:guide>
        <p15:guide id="15" pos="4694" userDrawn="1">
          <p15:clr>
            <a:srgbClr val="FBAE40"/>
          </p15:clr>
        </p15:guide>
        <p15:guide id="16" pos="4830" userDrawn="1">
          <p15:clr>
            <a:srgbClr val="FBAE40"/>
          </p15:clr>
        </p15:guide>
        <p15:guide id="17" orient="horz" pos="345" userDrawn="1">
          <p15:clr>
            <a:srgbClr val="FBAE40"/>
          </p15:clr>
        </p15:guide>
        <p15:guide id="18" orient="horz" pos="4695" userDrawn="1">
          <p15:clr>
            <a:srgbClr val="FBAE40"/>
          </p15:clr>
        </p15:guide>
        <p15:guide id="19" orient="horz" pos="4560" userDrawn="1">
          <p15:clr>
            <a:srgbClr val="FBAE40"/>
          </p15:clr>
        </p15:guide>
        <p15:guide id="20" orient="horz" pos="1727" userDrawn="1">
          <p15:clr>
            <a:srgbClr val="FBAE40"/>
          </p15:clr>
        </p15:guide>
        <p15:guide id="21" orient="horz" pos="1863" userDrawn="1">
          <p15:clr>
            <a:srgbClr val="FBAE40"/>
          </p15:clr>
        </p15:guide>
        <p15:guide id="22" orient="horz" pos="7211" userDrawn="1">
          <p15:clr>
            <a:srgbClr val="FBAE40"/>
          </p15:clr>
        </p15:guide>
        <p15:guide id="23" orient="horz" pos="7075" userDrawn="1">
          <p15:clr>
            <a:srgbClr val="FBAE40"/>
          </p15:clr>
        </p15:guide>
        <p15:guide id="24" orient="horz" pos="9726" userDrawn="1">
          <p15:clr>
            <a:srgbClr val="FBAE40"/>
          </p15:clr>
        </p15:guide>
        <p15:guide id="25" orient="horz" pos="9590" userDrawn="1">
          <p15:clr>
            <a:srgbClr val="FBAE40"/>
          </p15:clr>
        </p15:guide>
        <p15:guide id="26" orient="horz" pos="12106" userDrawn="1">
          <p15:clr>
            <a:srgbClr val="FBAE40"/>
          </p15:clr>
        </p15:guide>
        <p15:guide id="27" orient="horz" pos="12242" userDrawn="1">
          <p15:clr>
            <a:srgbClr val="FBAE40"/>
          </p15:clr>
        </p15:guide>
        <p15:guide id="28" orient="horz" pos="1312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3 - 4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226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" userDrawn="1">
          <p15:clr>
            <a:srgbClr val="FBAE40"/>
          </p15:clr>
        </p15:guide>
        <p15:guide id="2" pos="9111" userDrawn="1">
          <p15:clr>
            <a:srgbClr val="FBAE40"/>
          </p15:clr>
        </p15:guide>
        <p15:guide id="3" pos="7039" userDrawn="1">
          <p15:clr>
            <a:srgbClr val="FBAE40"/>
          </p15:clr>
        </p15:guide>
        <p15:guide id="4" pos="2485" userDrawn="1">
          <p15:clr>
            <a:srgbClr val="FBAE40"/>
          </p15:clr>
        </p15:guide>
        <p15:guide id="5" pos="2621" userDrawn="1">
          <p15:clr>
            <a:srgbClr val="FBAE40"/>
          </p15:clr>
        </p15:guide>
        <p15:guide id="6" pos="6903" userDrawn="1">
          <p15:clr>
            <a:srgbClr val="FBAE40"/>
          </p15:clr>
        </p15:guide>
        <p15:guide id="7" pos="4694" userDrawn="1">
          <p15:clr>
            <a:srgbClr val="FBAE40"/>
          </p15:clr>
        </p15:guide>
        <p15:guide id="8" pos="4830" userDrawn="1">
          <p15:clr>
            <a:srgbClr val="FBAE40"/>
          </p15:clr>
        </p15:guide>
        <p15:guide id="9" orient="horz" pos="345" userDrawn="1">
          <p15:clr>
            <a:srgbClr val="FBAE40"/>
          </p15:clr>
        </p15:guide>
        <p15:guide id="10" orient="horz" pos="13125" userDrawn="1">
          <p15:clr>
            <a:srgbClr val="FBAE40"/>
          </p15:clr>
        </p15:guide>
        <p15:guide id="11" orient="horz" pos="1569" userDrawn="1">
          <p15:clr>
            <a:srgbClr val="FBAE40"/>
          </p15:clr>
        </p15:guide>
        <p15:guide id="12" orient="horz" pos="1705" userDrawn="1">
          <p15:clr>
            <a:srgbClr val="FBAE40"/>
          </p15:clr>
        </p15:guide>
        <p15:guide id="13" orient="horz" pos="2067" userDrawn="1">
          <p15:clr>
            <a:srgbClr val="FBAE40"/>
          </p15:clr>
        </p15:guide>
        <p15:guide id="14" orient="horz" pos="2203" userDrawn="1">
          <p15:clr>
            <a:srgbClr val="FBAE40"/>
          </p15:clr>
        </p15:guide>
        <p15:guide id="15" orient="horz" pos="3461" userDrawn="1">
          <p15:clr>
            <a:srgbClr val="FBAE40"/>
          </p15:clr>
        </p15:guide>
        <p15:guide id="16" orient="horz" pos="3596" userDrawn="1">
          <p15:clr>
            <a:srgbClr val="FBAE40"/>
          </p15:clr>
        </p15:guide>
        <p15:guide id="17" orient="horz" pos="4718" userDrawn="1">
          <p15:clr>
            <a:srgbClr val="FBAE40"/>
          </p15:clr>
        </p15:guide>
        <p15:guide id="18" orient="horz" pos="4854" userDrawn="1">
          <p15:clr>
            <a:srgbClr val="FBAE40"/>
          </p15:clr>
        </p15:guide>
        <p15:guide id="19" orient="horz" pos="5976" userDrawn="1">
          <p15:clr>
            <a:srgbClr val="FBAE40"/>
          </p15:clr>
        </p15:guide>
        <p15:guide id="20" orient="horz" pos="6112" userDrawn="1">
          <p15:clr>
            <a:srgbClr val="FBAE40"/>
          </p15:clr>
        </p15:guide>
        <p15:guide id="21" orient="horz" pos="7233" userDrawn="1">
          <p15:clr>
            <a:srgbClr val="FBAE40"/>
          </p15:clr>
        </p15:guide>
        <p15:guide id="22" orient="horz" pos="7370" userDrawn="1">
          <p15:clr>
            <a:srgbClr val="FBAE40"/>
          </p15:clr>
        </p15:guide>
        <p15:guide id="23" orient="horz" pos="8491" userDrawn="1">
          <p15:clr>
            <a:srgbClr val="FBAE40"/>
          </p15:clr>
        </p15:guide>
        <p15:guide id="24" orient="horz" pos="8627" userDrawn="1">
          <p15:clr>
            <a:srgbClr val="FBAE40"/>
          </p15:clr>
        </p15:guide>
        <p15:guide id="25" orient="horz" pos="9749" userDrawn="1">
          <p15:clr>
            <a:srgbClr val="FBAE40"/>
          </p15:clr>
        </p15:guide>
        <p15:guide id="26" orient="horz" pos="9885" userDrawn="1">
          <p15:clr>
            <a:srgbClr val="FBAE40"/>
          </p15:clr>
        </p15:guide>
        <p15:guide id="27" orient="horz" pos="11007" userDrawn="1">
          <p15:clr>
            <a:srgbClr val="FBAE40"/>
          </p15:clr>
        </p15:guide>
        <p15:guide id="28" orient="horz" pos="11142" userDrawn="1">
          <p15:clr>
            <a:srgbClr val="FBAE40"/>
          </p15:clr>
        </p15:guide>
        <p15:guide id="29" orient="horz" pos="12264" userDrawn="1">
          <p15:clr>
            <a:srgbClr val="FBAE40"/>
          </p15:clr>
        </p15:guide>
        <p15:guide id="30" orient="horz" pos="124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4 - 9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5D2FBE-49F0-4D61-9CB1-F735FC148712}"/>
              </a:ext>
            </a:extLst>
          </p:cNvPr>
          <p:cNvSpPr>
            <a:spLocks/>
          </p:cNvSpPr>
          <p:nvPr userDrawn="1"/>
        </p:nvSpPr>
        <p:spPr>
          <a:xfrm>
            <a:off x="224532" y="224749"/>
            <a:ext cx="14670286" cy="20934127"/>
          </a:xfrm>
          <a:prstGeom prst="rect">
            <a:avLst/>
          </a:prstGeom>
          <a:noFill/>
          <a:ln w="63500" cap="sq" cmpd="sng" algn="ctr">
            <a:solidFill>
              <a:srgbClr val="0283A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defTabSz="17515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97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1" userDrawn="1">
          <p15:clr>
            <a:srgbClr val="FBAE40"/>
          </p15:clr>
        </p15:guide>
        <p15:guide id="2" pos="447" userDrawn="1">
          <p15:clr>
            <a:srgbClr val="FBAE40"/>
          </p15:clr>
        </p15:guide>
        <p15:guide id="3" pos="9383" userDrawn="1">
          <p15:clr>
            <a:srgbClr val="FBAE40"/>
          </p15:clr>
        </p15:guide>
        <p15:guide id="4" pos="9077" userDrawn="1">
          <p15:clr>
            <a:srgbClr val="FBAE40"/>
          </p15:clr>
        </p15:guide>
        <p15:guide id="5" pos="8239" userDrawn="1">
          <p15:clr>
            <a:srgbClr val="FBAE40"/>
          </p15:clr>
        </p15:guide>
        <p15:guide id="6" pos="8103" userDrawn="1">
          <p15:clr>
            <a:srgbClr val="FBAE40"/>
          </p15:clr>
        </p15:guide>
        <p15:guide id="7" pos="1285" userDrawn="1">
          <p15:clr>
            <a:srgbClr val="FBAE40"/>
          </p15:clr>
        </p15:guide>
        <p15:guide id="8" pos="1421" userDrawn="1">
          <p15:clr>
            <a:srgbClr val="FBAE40"/>
          </p15:clr>
        </p15:guide>
        <p15:guide id="9" pos="2259" userDrawn="1">
          <p15:clr>
            <a:srgbClr val="FBAE40"/>
          </p15:clr>
        </p15:guide>
        <p15:guide id="10" pos="2395" userDrawn="1">
          <p15:clr>
            <a:srgbClr val="FBAE40"/>
          </p15:clr>
        </p15:guide>
        <p15:guide id="11" pos="7265" userDrawn="1">
          <p15:clr>
            <a:srgbClr val="FBAE40"/>
          </p15:clr>
        </p15:guide>
        <p15:guide id="12" pos="7129" userDrawn="1">
          <p15:clr>
            <a:srgbClr val="FBAE40"/>
          </p15:clr>
        </p15:guide>
        <p15:guide id="13" pos="6291" userDrawn="1">
          <p15:clr>
            <a:srgbClr val="FBAE40"/>
          </p15:clr>
        </p15:guide>
        <p15:guide id="14" pos="6155" userDrawn="1">
          <p15:clr>
            <a:srgbClr val="FBAE40"/>
          </p15:clr>
        </p15:guide>
        <p15:guide id="15" pos="3233" userDrawn="1">
          <p15:clr>
            <a:srgbClr val="FBAE40"/>
          </p15:clr>
        </p15:guide>
        <p15:guide id="16" pos="3369" userDrawn="1">
          <p15:clr>
            <a:srgbClr val="FBAE40"/>
          </p15:clr>
        </p15:guide>
        <p15:guide id="17" pos="4207" userDrawn="1">
          <p15:clr>
            <a:srgbClr val="FBAE40"/>
          </p15:clr>
        </p15:guide>
        <p15:guide id="18" pos="4343" userDrawn="1">
          <p15:clr>
            <a:srgbClr val="FBAE40"/>
          </p15:clr>
        </p15:guide>
        <p15:guide id="19" pos="5317" userDrawn="1">
          <p15:clr>
            <a:srgbClr val="FBAE40"/>
          </p15:clr>
        </p15:guide>
        <p15:guide id="20" pos="5181" userDrawn="1">
          <p15:clr>
            <a:srgbClr val="FBAE40"/>
          </p15:clr>
        </p15:guide>
        <p15:guide id="21" orient="horz" pos="141" userDrawn="1">
          <p15:clr>
            <a:srgbClr val="FBAE40"/>
          </p15:clr>
        </p15:guide>
        <p15:guide id="22" orient="horz" pos="447" userDrawn="1">
          <p15:clr>
            <a:srgbClr val="FBAE40"/>
          </p15:clr>
        </p15:guide>
        <p15:guide id="23" orient="horz" pos="1546" userDrawn="1">
          <p15:clr>
            <a:srgbClr val="FBAE40"/>
          </p15:clr>
        </p15:guide>
        <p15:guide id="24" orient="horz" pos="1750" userDrawn="1">
          <p15:clr>
            <a:srgbClr val="FBAE40"/>
          </p15:clr>
        </p15:guide>
        <p15:guide id="25" orient="horz" pos="4174" userDrawn="1">
          <p15:clr>
            <a:srgbClr val="FBAE40"/>
          </p15:clr>
        </p15:guide>
        <p15:guide id="26" orient="horz" pos="4378" userDrawn="1">
          <p15:clr>
            <a:srgbClr val="FBAE40"/>
          </p15:clr>
        </p15:guide>
        <p15:guide id="27" orient="horz" pos="6803" userDrawn="1">
          <p15:clr>
            <a:srgbClr val="FBAE40"/>
          </p15:clr>
        </p15:guide>
        <p15:guide id="28" orient="horz" pos="7007" userDrawn="1">
          <p15:clr>
            <a:srgbClr val="FBAE40"/>
          </p15:clr>
        </p15:guide>
        <p15:guide id="29" orient="horz" pos="9443" userDrawn="1">
          <p15:clr>
            <a:srgbClr val="FBAE40"/>
          </p15:clr>
        </p15:guide>
        <p15:guide id="30" orient="horz" pos="9636" userDrawn="1">
          <p15:clr>
            <a:srgbClr val="FBAE40"/>
          </p15:clr>
        </p15:guide>
        <p15:guide id="31" orient="horz" pos="12072" userDrawn="1">
          <p15:clr>
            <a:srgbClr val="FBAE40"/>
          </p15:clr>
        </p15:guide>
        <p15:guide id="32" orient="horz" pos="12264" userDrawn="1">
          <p15:clr>
            <a:srgbClr val="FBAE40"/>
          </p15:clr>
        </p15:guide>
        <p15:guide id="33" orient="horz" pos="13023" userDrawn="1">
          <p15:clr>
            <a:srgbClr val="FBAE40"/>
          </p15:clr>
        </p15:guide>
        <p15:guide id="34" orient="horz" pos="1332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69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txStyles>
    <p:titleStyle>
      <a:lvl1pPr algn="l" defTabSz="1511927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82" indent="-377982" algn="l" defTabSz="1511927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45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09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872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836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799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763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726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690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63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27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890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854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817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781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744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708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18C46AC5-71C9-453B-B440-EB9C405BECCC}"/>
              </a:ext>
            </a:extLst>
          </p:cNvPr>
          <p:cNvGrpSpPr/>
          <p:nvPr/>
        </p:nvGrpSpPr>
        <p:grpSpPr>
          <a:xfrm>
            <a:off x="0" y="19498397"/>
            <a:ext cx="15119351" cy="1913802"/>
            <a:chOff x="0" y="38971538"/>
            <a:chExt cx="30275214" cy="38322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3DB233-0E77-4D8F-9207-0F215BC4623A}"/>
                </a:ext>
              </a:extLst>
            </p:cNvPr>
            <p:cNvSpPr>
              <a:spLocks/>
            </p:cNvSpPr>
            <p:nvPr/>
          </p:nvSpPr>
          <p:spPr>
            <a:xfrm>
              <a:off x="26434734" y="38971538"/>
              <a:ext cx="3840480" cy="3832225"/>
            </a:xfrm>
            <a:prstGeom prst="rect">
              <a:avLst/>
            </a:prstGeom>
            <a:solidFill>
              <a:srgbClr val="F6AA16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751511">
                <a:defRPr/>
              </a:pPr>
              <a:endParaRPr lang="en-GB" sz="2497" kern="0">
                <a:solidFill>
                  <a:srgbClr val="3F3F3F"/>
                </a:solidFill>
                <a:latin typeface="Segoe U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7F841C-002A-4D37-B5AC-CB9CA7E141DF}"/>
                </a:ext>
              </a:extLst>
            </p:cNvPr>
            <p:cNvSpPr>
              <a:spLocks/>
            </p:cNvSpPr>
            <p:nvPr/>
          </p:nvSpPr>
          <p:spPr>
            <a:xfrm>
              <a:off x="0" y="38971538"/>
              <a:ext cx="3840480" cy="3832225"/>
            </a:xfrm>
            <a:prstGeom prst="rect">
              <a:avLst/>
            </a:prstGeom>
            <a:solidFill>
              <a:srgbClr val="19243F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751511">
                <a:defRPr/>
              </a:pPr>
              <a:endParaRPr lang="en-GB" sz="2497" kern="0">
                <a:solidFill>
                  <a:srgbClr val="3F3F3F"/>
                </a:solidFill>
                <a:latin typeface="Segoe UI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A3F9F6B-23F6-4660-AF68-8EE050B16646}"/>
                </a:ext>
              </a:extLst>
            </p:cNvPr>
            <p:cNvSpPr>
              <a:spLocks/>
            </p:cNvSpPr>
            <p:nvPr/>
          </p:nvSpPr>
          <p:spPr>
            <a:xfrm>
              <a:off x="0" y="38971538"/>
              <a:ext cx="30275213" cy="3832225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751511">
                <a:defRPr/>
              </a:pPr>
              <a:endParaRPr lang="en-GB" sz="2497" kern="0" dirty="0">
                <a:solidFill>
                  <a:srgbClr val="3F3F3F"/>
                </a:solidFill>
                <a:latin typeface="Segoe U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8F02A5-A1B0-4C5E-86BE-892019AFFCA3}"/>
              </a:ext>
            </a:extLst>
          </p:cNvPr>
          <p:cNvSpPr>
            <a:spLocks/>
          </p:cNvSpPr>
          <p:nvPr/>
        </p:nvSpPr>
        <p:spPr>
          <a:xfrm>
            <a:off x="0" y="-139097"/>
            <a:ext cx="15119350" cy="8815992"/>
          </a:xfrm>
          <a:prstGeom prst="rect">
            <a:avLst/>
          </a:prstGeom>
          <a:solidFill>
            <a:srgbClr val="192C4D"/>
          </a:solidFill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1751511">
              <a:defRPr/>
            </a:pPr>
            <a:endParaRPr lang="en-GB" sz="2497" kern="0">
              <a:solidFill>
                <a:srgbClr val="3F3F3F"/>
              </a:solidFill>
              <a:latin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9F42D-FDA5-4B71-90AD-30AFD739F0A6}"/>
              </a:ext>
            </a:extLst>
          </p:cNvPr>
          <p:cNvSpPr txBox="1"/>
          <p:nvPr/>
        </p:nvSpPr>
        <p:spPr>
          <a:xfrm>
            <a:off x="650884" y="1623150"/>
            <a:ext cx="11155036" cy="1428752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square" lIns="0" tIns="0" rIns="0" bIns="0" rtlCol="0" anchor="t" anchorCtr="0">
            <a:normAutofit/>
          </a:bodyPr>
          <a:lstStyle/>
          <a:p>
            <a:pPr defTabSz="1751511"/>
            <a:r>
              <a:rPr lang="en-GB" sz="4495" b="1" dirty="0">
                <a:solidFill>
                  <a:prstClr val="white"/>
                </a:solidFill>
                <a:latin typeface="Montserrat" panose="02000505000000020004" pitchFamily="2" charset="0"/>
                <a:cs typeface="Segoe UI Semilight" panose="020B0402040204020203" pitchFamily="34" charset="0"/>
              </a:rPr>
              <a:t>Question-Answering System for the Domain Coffee machines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BA6C5-9755-4205-A0A5-9CF79D86B60A}"/>
              </a:ext>
            </a:extLst>
          </p:cNvPr>
          <p:cNvSpPr txBox="1"/>
          <p:nvPr/>
        </p:nvSpPr>
        <p:spPr>
          <a:xfrm>
            <a:off x="596533" y="3187014"/>
            <a:ext cx="13809657" cy="402740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square" lIns="0" tIns="0" rIns="0" bIns="0" rtlCol="0" anchor="t" anchorCtr="0">
            <a:normAutofit fontScale="47500" lnSpcReduction="20000"/>
          </a:bodyPr>
          <a:lstStyle/>
          <a:p>
            <a:pPr defTabSz="1751511"/>
            <a:r>
              <a:rPr lang="de-DE" sz="6000" i="1" dirty="0">
                <a:solidFill>
                  <a:srgbClr val="F6AA16"/>
                </a:solidFill>
              </a:rPr>
              <a:t>Marius Benkert, Lennard Rose, Jochen Schmidt, Esther Ademola</a:t>
            </a:r>
            <a:endParaRPr lang="en-GB" sz="2797" i="1" dirty="0">
              <a:solidFill>
                <a:srgbClr val="F6AA16"/>
              </a:solidFill>
              <a:latin typeface="Georgia" panose="02040502050405020303" pitchFamily="18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287F2-5A29-4E12-8ADF-278C715244FC}"/>
              </a:ext>
            </a:extLst>
          </p:cNvPr>
          <p:cNvSpPr>
            <a:spLocks/>
          </p:cNvSpPr>
          <p:nvPr/>
        </p:nvSpPr>
        <p:spPr>
          <a:xfrm>
            <a:off x="3849445" y="19994782"/>
            <a:ext cx="3289409" cy="1150342"/>
          </a:xfrm>
          <a:prstGeom prst="rect">
            <a:avLst/>
          </a:prstGeom>
          <a:noFill/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751511">
              <a:spcAft>
                <a:spcPts val="599"/>
              </a:spcAft>
              <a:defRPr/>
            </a:pPr>
            <a:r>
              <a:rPr lang="en-GB" sz="7200" b="1" kern="0" dirty="0">
                <a:solidFill>
                  <a:prstClr val="white"/>
                </a:solidFill>
                <a:latin typeface="Montserrat" panose="02000505000000020004" pitchFamily="2" charset="0"/>
              </a:rPr>
              <a:t>References</a:t>
            </a:r>
          </a:p>
          <a:p>
            <a:pPr defTabSz="1751511">
              <a:spcAft>
                <a:spcPts val="599"/>
              </a:spcAft>
              <a:defRPr/>
            </a:pPr>
            <a:r>
              <a:rPr lang="en-US" sz="4800" dirty="0">
                <a:solidFill>
                  <a:schemeClr val="bg1"/>
                </a:solidFill>
                <a:effectLst/>
              </a:rPr>
              <a:t>Agarwal, A. </a:t>
            </a:r>
            <a:r>
              <a:rPr lang="en-US" sz="4800" i="1" dirty="0">
                <a:solidFill>
                  <a:schemeClr val="bg1"/>
                </a:solidFill>
                <a:effectLst/>
              </a:rPr>
              <a:t>et al.</a:t>
            </a:r>
            <a:r>
              <a:rPr lang="en-US" sz="4800" dirty="0">
                <a:solidFill>
                  <a:schemeClr val="bg1"/>
                </a:solidFill>
                <a:effectLst/>
              </a:rPr>
              <a:t> (2022) </a:t>
            </a:r>
            <a:r>
              <a:rPr lang="en-US" sz="4800" i="1" dirty="0">
                <a:solidFill>
                  <a:schemeClr val="bg1"/>
                </a:solidFill>
                <a:effectLst/>
              </a:rPr>
              <a:t>Legged locomotion in challenging terrains using egocentric vision</a:t>
            </a:r>
            <a:r>
              <a:rPr lang="en-US" sz="4800" dirty="0">
                <a:solidFill>
                  <a:schemeClr val="bg1"/>
                </a:solidFill>
                <a:effectLst/>
              </a:rPr>
              <a:t>, </a:t>
            </a:r>
            <a:r>
              <a:rPr lang="en-US" sz="4800" i="1" dirty="0">
                <a:solidFill>
                  <a:schemeClr val="bg1"/>
                </a:solidFill>
                <a:effectLst/>
              </a:rPr>
              <a:t>arXiv.org</a:t>
            </a:r>
            <a:r>
              <a:rPr lang="en-US" sz="4800" dirty="0">
                <a:solidFill>
                  <a:schemeClr val="bg1"/>
                </a:solidFill>
                <a:effectLst/>
              </a:rPr>
              <a:t>. Available at: https://arxiv.org/abs/2211.07638 (Accessed: December 1, 2022). </a:t>
            </a:r>
          </a:p>
          <a:p>
            <a:pPr defTabSz="1751511">
              <a:spcAft>
                <a:spcPts val="599"/>
              </a:spcAft>
              <a:defRPr/>
            </a:pPr>
            <a:endParaRPr lang="en-GB" sz="1500" b="1" kern="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3C802B-1442-4690-A434-8EF25C16FF2C}"/>
              </a:ext>
            </a:extLst>
          </p:cNvPr>
          <p:cNvSpPr>
            <a:spLocks/>
          </p:cNvSpPr>
          <p:nvPr/>
        </p:nvSpPr>
        <p:spPr>
          <a:xfrm>
            <a:off x="0" y="3747364"/>
            <a:ext cx="15111424" cy="4845896"/>
          </a:xfrm>
          <a:custGeom>
            <a:avLst/>
            <a:gdLst>
              <a:gd name="connsiteX0" fmla="*/ 0 w 30259342"/>
              <a:gd name="connsiteY0" fmla="*/ 0 h 11978904"/>
              <a:gd name="connsiteX1" fmla="*/ 30259342 w 30259342"/>
              <a:gd name="connsiteY1" fmla="*/ 0 h 11978904"/>
              <a:gd name="connsiteX2" fmla="*/ 27264622 w 30259342"/>
              <a:gd name="connsiteY2" fmla="*/ 11978904 h 11978904"/>
              <a:gd name="connsiteX3" fmla="*/ 0 w 30259342"/>
              <a:gd name="connsiteY3" fmla="*/ 11978904 h 1197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59342" h="11978904">
                <a:moveTo>
                  <a:pt x="0" y="0"/>
                </a:moveTo>
                <a:lnTo>
                  <a:pt x="30259342" y="0"/>
                </a:lnTo>
                <a:lnTo>
                  <a:pt x="27264622" y="11978904"/>
                </a:lnTo>
                <a:lnTo>
                  <a:pt x="0" y="11978904"/>
                </a:lnTo>
                <a:close/>
              </a:path>
            </a:pathLst>
          </a:custGeom>
          <a:solidFill>
            <a:srgbClr val="19243F"/>
          </a:solidFill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77927" tIns="177927" rIns="177927" bIns="1779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751511">
              <a:defRPr/>
            </a:pPr>
            <a:endParaRPr lang="en-GB" sz="3530" kern="0">
              <a:solidFill>
                <a:srgbClr val="3F3F3F"/>
              </a:solidFill>
              <a:latin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AE563-1EFC-439D-915C-903AF8A97A18}"/>
              </a:ext>
            </a:extLst>
          </p:cNvPr>
          <p:cNvSpPr txBox="1">
            <a:spLocks/>
          </p:cNvSpPr>
          <p:nvPr/>
        </p:nvSpPr>
        <p:spPr>
          <a:xfrm>
            <a:off x="654847" y="4232158"/>
            <a:ext cx="8549477" cy="4495293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square" anchor="ctr">
            <a:normAutofit/>
          </a:bodyPr>
          <a:lstStyle/>
          <a:p>
            <a:pPr defTabSz="1751511"/>
            <a:endParaRPr lang="en-GB" sz="3746" dirty="0">
              <a:solidFill>
                <a:prstClr val="white"/>
              </a:solidFill>
              <a:latin typeface="Montserrat" panose="02000505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B8C35A-83D9-41BA-9648-2581B5AE5B24}"/>
              </a:ext>
            </a:extLst>
          </p:cNvPr>
          <p:cNvGrpSpPr/>
          <p:nvPr/>
        </p:nvGrpSpPr>
        <p:grpSpPr>
          <a:xfrm>
            <a:off x="7667891" y="9634746"/>
            <a:ext cx="6795026" cy="5097377"/>
            <a:chOff x="15354300" y="19421474"/>
            <a:chExt cx="13606461" cy="1154213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4F06193-2616-4313-B056-AA1FE6C407C9}"/>
                </a:ext>
              </a:extLst>
            </p:cNvPr>
            <p:cNvSpPr>
              <a:spLocks/>
            </p:cNvSpPr>
            <p:nvPr/>
          </p:nvSpPr>
          <p:spPr>
            <a:xfrm>
              <a:off x="15354300" y="28803609"/>
              <a:ext cx="13606461" cy="2160000"/>
            </a:xfrm>
            <a:prstGeom prst="rect">
              <a:avLst/>
            </a:prstGeom>
            <a:solidFill>
              <a:srgbClr val="F6AA16"/>
            </a:solidFill>
            <a:ln w="19050" cap="sq" cmpd="sng" algn="ctr">
              <a:solidFill>
                <a:srgbClr val="F6AA1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89891" rIns="179783" bIns="89891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defTabSz="1751511">
                <a:defRPr/>
              </a:pPr>
              <a:r>
                <a:rPr lang="en-US" sz="1600" i="1" kern="0" dirty="0">
                  <a:solidFill>
                    <a:srgbClr val="202E50"/>
                  </a:solidFill>
                  <a:latin typeface="Georgia" panose="02040502050405020303" pitchFamily="18" charset="0"/>
                </a:rPr>
                <a:t>Figure 1: We train our locomotion policy in two phases to avoid rendering depth for too many samples. In phase 1, we use RL to train a policy π 1 that has access to </a:t>
              </a:r>
              <a:r>
                <a:rPr lang="en-US" sz="1600" i="1" kern="0" dirty="0" err="1">
                  <a:solidFill>
                    <a:srgbClr val="202E50"/>
                  </a:solidFill>
                  <a:latin typeface="Georgia" panose="02040502050405020303" pitchFamily="18" charset="0"/>
                </a:rPr>
                <a:t>scandots</a:t>
              </a:r>
              <a:r>
                <a:rPr lang="en-US" sz="1600" i="1" kern="0" dirty="0">
                  <a:solidFill>
                    <a:srgbClr val="202E50"/>
                  </a:solidFill>
                  <a:latin typeface="Georgia" panose="02040502050405020303" pitchFamily="18" charset="0"/>
                </a:rPr>
                <a:t> that are cheap to compute. In phase 2, we use π 1 to provide ground truth actions which another policy π 2 is trained to imitate.</a:t>
              </a:r>
              <a:endParaRPr lang="en-GB" sz="1600" i="1" kern="0" dirty="0">
                <a:solidFill>
                  <a:srgbClr val="202E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2EE39B-F057-4FF7-B78C-BE86968A8A9D}"/>
                </a:ext>
              </a:extLst>
            </p:cNvPr>
            <p:cNvSpPr/>
            <p:nvPr/>
          </p:nvSpPr>
          <p:spPr>
            <a:xfrm>
              <a:off x="15354300" y="19421474"/>
              <a:ext cx="13606461" cy="9382132"/>
            </a:xfrm>
            <a:prstGeom prst="rect">
              <a:avLst/>
            </a:prstGeom>
            <a:noFill/>
            <a:ln w="19050" cap="sq" cmpd="sng" algn="ctr">
              <a:solidFill>
                <a:srgbClr val="F6AA1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7927" tIns="177927" rIns="177927" bIns="177927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1751511">
                <a:defRPr/>
              </a:pPr>
              <a:endParaRPr lang="en-GB" sz="1798" i="1" kern="0">
                <a:solidFill>
                  <a:srgbClr val="202E5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E5F2C8-437C-493D-BBF5-6EF613537013}"/>
              </a:ext>
            </a:extLst>
          </p:cNvPr>
          <p:cNvGrpSpPr/>
          <p:nvPr/>
        </p:nvGrpSpPr>
        <p:grpSpPr>
          <a:xfrm>
            <a:off x="1619027" y="12221373"/>
            <a:ext cx="5832432" cy="1911928"/>
            <a:chOff x="1311275" y="20676334"/>
            <a:chExt cx="13609638" cy="382847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DB0683-C7D2-4590-8B37-32F0ED29A50F}"/>
                </a:ext>
              </a:extLst>
            </p:cNvPr>
            <p:cNvSpPr/>
            <p:nvPr/>
          </p:nvSpPr>
          <p:spPr>
            <a:xfrm>
              <a:off x="1312863" y="21732807"/>
              <a:ext cx="13608050" cy="2772000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defTabSz="1751511">
                <a:spcAft>
                  <a:spcPts val="200"/>
                </a:spcAft>
                <a:buClr>
                  <a:srgbClr val="19243F"/>
                </a:buClr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Two-Step Training Phase in a simulation (Fig 1)</a:t>
              </a:r>
            </a:p>
            <a:p>
              <a:pPr marL="342900" indent="-342900" defTabSz="1751511">
                <a:spcAft>
                  <a:spcPts val="200"/>
                </a:spcAft>
                <a:buClr>
                  <a:srgbClr val="19243F"/>
                </a:buClr>
                <a:buAutoNum type="arabicPeriod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Reinforcement Learning of a policy with a light-weight variant of depth images</a:t>
              </a:r>
            </a:p>
            <a:p>
              <a:pPr marL="342900" indent="-342900" defTabSz="1751511">
                <a:spcAft>
                  <a:spcPts val="200"/>
                </a:spcAft>
                <a:buClr>
                  <a:srgbClr val="19243F"/>
                </a:buClr>
                <a:buAutoNum type="arabicPeriod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Supervised Learning on whole Depth Image to fine-tune the learned policy</a:t>
              </a:r>
            </a:p>
            <a:p>
              <a:pPr marL="498047" lvl="1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endParaRPr lang="en-GB" sz="1798" kern="0" dirty="0">
                <a:solidFill>
                  <a:srgbClr val="202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E695D49F-F82D-4125-82F1-49D24965D731}"/>
                </a:ext>
              </a:extLst>
            </p:cNvPr>
            <p:cNvSpPr/>
            <p:nvPr/>
          </p:nvSpPr>
          <p:spPr>
            <a:xfrm>
              <a:off x="1311275" y="20676334"/>
              <a:ext cx="13608050" cy="100965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179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751511">
                <a:defRPr/>
              </a:pPr>
              <a:r>
                <a:rPr lang="en-GB" sz="2996" b="1" kern="0">
                  <a:solidFill>
                    <a:prstClr val="white"/>
                  </a:solidFill>
                  <a:latin typeface="Montserrat" panose="02000505000000020004" pitchFamily="2" charset="0"/>
                </a:rPr>
                <a:t>2. Methods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77006A-113D-4FA5-A2C6-5BD643DC6BF5}"/>
              </a:ext>
            </a:extLst>
          </p:cNvPr>
          <p:cNvGrpSpPr/>
          <p:nvPr/>
        </p:nvGrpSpPr>
        <p:grpSpPr>
          <a:xfrm>
            <a:off x="1619027" y="14739942"/>
            <a:ext cx="5832432" cy="1911928"/>
            <a:chOff x="1311275" y="20676334"/>
            <a:chExt cx="13609638" cy="382847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CC1F98-9C74-44F4-B5EE-92A8486F17BA}"/>
                </a:ext>
              </a:extLst>
            </p:cNvPr>
            <p:cNvSpPr/>
            <p:nvPr/>
          </p:nvSpPr>
          <p:spPr>
            <a:xfrm>
              <a:off x="1312863" y="21732807"/>
              <a:ext cx="13608050" cy="2772000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Transferability of obtained policy in simulation to real-world without any fine-tuning</a:t>
              </a:r>
            </a:p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Possibility of traversing various environments with high success (Fig 2)</a:t>
              </a:r>
            </a:p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endParaRPr lang="en-GB" sz="1798" kern="0" dirty="0">
                <a:solidFill>
                  <a:srgbClr val="202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A31155BA-EF23-4652-9D45-B3BD3E6D472D}"/>
                </a:ext>
              </a:extLst>
            </p:cNvPr>
            <p:cNvSpPr/>
            <p:nvPr/>
          </p:nvSpPr>
          <p:spPr>
            <a:xfrm>
              <a:off x="1311275" y="20676334"/>
              <a:ext cx="13608050" cy="100965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179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751511">
                <a:defRPr/>
              </a:pPr>
              <a:r>
                <a:rPr lang="en-GB" sz="2996" b="1" kern="0">
                  <a:solidFill>
                    <a:prstClr val="white"/>
                  </a:solidFill>
                  <a:latin typeface="Montserrat" panose="02000505000000020004" pitchFamily="2" charset="0"/>
                </a:rPr>
                <a:t>3. Results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8E6A7C-6A94-406A-BBE2-ADFA81904A3C}"/>
              </a:ext>
            </a:extLst>
          </p:cNvPr>
          <p:cNvGrpSpPr/>
          <p:nvPr/>
        </p:nvGrpSpPr>
        <p:grpSpPr>
          <a:xfrm>
            <a:off x="1619027" y="17258511"/>
            <a:ext cx="5832432" cy="1911929"/>
            <a:chOff x="1311275" y="20676334"/>
            <a:chExt cx="13609638" cy="382847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354FC1-5DD2-4594-AD3A-B70ADE1A6596}"/>
                </a:ext>
              </a:extLst>
            </p:cNvPr>
            <p:cNvSpPr/>
            <p:nvPr/>
          </p:nvSpPr>
          <p:spPr>
            <a:xfrm>
              <a:off x="1312864" y="21732808"/>
              <a:ext cx="13608049" cy="2772001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certain instances this approach does not work well because of a mismatch between simulation and real world</a:t>
              </a:r>
            </a:p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Future work on leveraging data collected in the real world to yield better performances</a:t>
              </a:r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6AAC7A50-49E5-4A3B-BF4C-96244C9EC58E}"/>
                </a:ext>
              </a:extLst>
            </p:cNvPr>
            <p:cNvSpPr/>
            <p:nvPr/>
          </p:nvSpPr>
          <p:spPr>
            <a:xfrm>
              <a:off x="1311275" y="20676334"/>
              <a:ext cx="13608050" cy="100965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179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751511">
                <a:defRPr/>
              </a:pPr>
              <a:r>
                <a:rPr lang="en-GB" sz="2996" b="1" kern="0" dirty="0">
                  <a:solidFill>
                    <a:prstClr val="white"/>
                  </a:solidFill>
                  <a:latin typeface="Montserrat" panose="02000505000000020004" pitchFamily="2" charset="0"/>
                </a:rPr>
                <a:t>4. Conclusion</a:t>
              </a:r>
            </a:p>
          </p:txBody>
        </p:sp>
      </p:grpSp>
      <p:pic>
        <p:nvPicPr>
          <p:cNvPr id="58" name="Graphic 57" descr="Magnifying glass outline">
            <a:extLst>
              <a:ext uri="{FF2B5EF4-FFF2-40B4-BE49-F238E27FC236}">
                <a16:creationId xmlns:a16="http://schemas.microsoft.com/office/drawing/2014/main" id="{1A2D1F36-5DE6-4CF1-8049-5D7945056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639" y="14739942"/>
            <a:ext cx="868303" cy="868303"/>
          </a:xfrm>
          <a:prstGeom prst="rect">
            <a:avLst/>
          </a:prstGeom>
        </p:spPr>
      </p:pic>
      <p:pic>
        <p:nvPicPr>
          <p:cNvPr id="59" name="Graphic 58" descr="Lights On outline">
            <a:extLst>
              <a:ext uri="{FF2B5EF4-FFF2-40B4-BE49-F238E27FC236}">
                <a16:creationId xmlns:a16="http://schemas.microsoft.com/office/drawing/2014/main" id="{1A5EEBFF-D6D7-477E-A450-82BA87FF7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639" y="17258511"/>
            <a:ext cx="868303" cy="868303"/>
          </a:xfrm>
          <a:prstGeom prst="rect">
            <a:avLst/>
          </a:prstGeom>
        </p:spPr>
      </p:pic>
      <p:pic>
        <p:nvPicPr>
          <p:cNvPr id="60" name="Graphic 59" descr="Document outline">
            <a:extLst>
              <a:ext uri="{FF2B5EF4-FFF2-40B4-BE49-F238E27FC236}">
                <a16:creationId xmlns:a16="http://schemas.microsoft.com/office/drawing/2014/main" id="{AFD9B0CF-0D79-4641-9189-CB7B61CAF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639" y="9683733"/>
            <a:ext cx="868303" cy="868303"/>
          </a:xfrm>
          <a:prstGeom prst="rect">
            <a:avLst/>
          </a:prstGeom>
        </p:spPr>
      </p:pic>
      <p:pic>
        <p:nvPicPr>
          <p:cNvPr id="61" name="Graphic 60" descr="Single gear outline">
            <a:extLst>
              <a:ext uri="{FF2B5EF4-FFF2-40B4-BE49-F238E27FC236}">
                <a16:creationId xmlns:a16="http://schemas.microsoft.com/office/drawing/2014/main" id="{4CF483CE-1F20-4637-B59F-9B2B130DB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533" y="12126571"/>
            <a:ext cx="986516" cy="98651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8EF9EFB-D6D5-455C-823C-F46EC370E053}"/>
              </a:ext>
            </a:extLst>
          </p:cNvPr>
          <p:cNvGrpSpPr/>
          <p:nvPr/>
        </p:nvGrpSpPr>
        <p:grpSpPr>
          <a:xfrm>
            <a:off x="7667891" y="15689974"/>
            <a:ext cx="6795026" cy="3480465"/>
            <a:chOff x="15354300" y="31410275"/>
            <a:chExt cx="13606461" cy="6969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016150-E8B4-45A4-AA6A-D85E5F8B2019}"/>
                </a:ext>
              </a:extLst>
            </p:cNvPr>
            <p:cNvSpPr>
              <a:spLocks/>
            </p:cNvSpPr>
            <p:nvPr/>
          </p:nvSpPr>
          <p:spPr>
            <a:xfrm>
              <a:off x="15354300" y="36831610"/>
              <a:ext cx="13606461" cy="1548000"/>
            </a:xfrm>
            <a:prstGeom prst="rect">
              <a:avLst/>
            </a:prstGeom>
            <a:solidFill>
              <a:srgbClr val="F6AA16"/>
            </a:solidFill>
            <a:ln w="19050" cap="sq" cmpd="sng" algn="ctr">
              <a:solidFill>
                <a:srgbClr val="F6AA1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89891" rIns="179783" bIns="8989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751511">
                <a:defRPr/>
              </a:pPr>
              <a:r>
                <a:rPr lang="en-US" sz="1500" i="1" kern="0" dirty="0">
                  <a:solidFill>
                    <a:srgbClr val="202E50"/>
                  </a:solidFill>
                  <a:latin typeface="Georgia" panose="02040502050405020303" pitchFamily="18" charset="0"/>
                </a:rPr>
                <a:t>Figure 2: We show success rates and time-to-failure (TTF) for our method and the blind baseline on curbs, stairs, stepping stones and gaps.</a:t>
              </a:r>
              <a:endParaRPr lang="en-GB" sz="1500" i="1" kern="0" dirty="0">
                <a:solidFill>
                  <a:srgbClr val="202E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904566-0991-42DB-BFE5-5FA3CABDDA92}"/>
                </a:ext>
              </a:extLst>
            </p:cNvPr>
            <p:cNvSpPr/>
            <p:nvPr/>
          </p:nvSpPr>
          <p:spPr>
            <a:xfrm>
              <a:off x="15354300" y="31410275"/>
              <a:ext cx="13606461" cy="5421331"/>
            </a:xfrm>
            <a:prstGeom prst="rect">
              <a:avLst/>
            </a:prstGeom>
            <a:noFill/>
            <a:ln w="19050" cap="sq" cmpd="sng" algn="ctr">
              <a:solidFill>
                <a:srgbClr val="F6AA1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7927" tIns="177927" rIns="177927" bIns="177927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1751511">
                <a:defRPr/>
              </a:pPr>
              <a:endParaRPr lang="en-GB" sz="1798" i="1" kern="0">
                <a:solidFill>
                  <a:srgbClr val="202E5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A2F03FD-922C-4522-8025-FCD0FD145F11}"/>
              </a:ext>
            </a:extLst>
          </p:cNvPr>
          <p:cNvGrpSpPr/>
          <p:nvPr/>
        </p:nvGrpSpPr>
        <p:grpSpPr>
          <a:xfrm>
            <a:off x="8859206" y="19917801"/>
            <a:ext cx="3257749" cy="1103072"/>
            <a:chOff x="8332787" y="23418804"/>
            <a:chExt cx="6523365" cy="220880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667B87-92CC-4830-8D9A-84B89F7FDB45}"/>
                </a:ext>
              </a:extLst>
            </p:cNvPr>
            <p:cNvSpPr txBox="1"/>
            <p:nvPr/>
          </p:nvSpPr>
          <p:spPr>
            <a:xfrm>
              <a:off x="8332787" y="23418804"/>
              <a:ext cx="6523365" cy="113347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1751511">
                <a:spcAft>
                  <a:spcPts val="599"/>
                </a:spcAft>
              </a:pPr>
              <a:r>
                <a:rPr lang="en-US" sz="1398" b="1" dirty="0" err="1">
                  <a:solidFill>
                    <a:prstClr val="white"/>
                  </a:solidFill>
                  <a:latin typeface="Montserrat" panose="02000505000000020004" pitchFamily="2" charset="0"/>
                </a:rPr>
                <a:t>Ananye</a:t>
              </a:r>
              <a:r>
                <a:rPr lang="en-US" sz="1398" b="1" dirty="0">
                  <a:solidFill>
                    <a:prstClr val="white"/>
                  </a:solidFill>
                  <a:latin typeface="Montserrat" panose="02000505000000020004" pitchFamily="2" charset="0"/>
                </a:rPr>
                <a:t> Agarwal </a:t>
              </a:r>
              <a:br>
                <a:rPr lang="en-US" sz="1398" dirty="0">
                  <a:solidFill>
                    <a:prstClr val="white"/>
                  </a:solidFill>
                  <a:latin typeface="Montserrat" panose="02000505000000020004" pitchFamily="2" charset="0"/>
                </a:rPr>
              </a:br>
              <a:r>
                <a:rPr lang="en-US" sz="1199" dirty="0">
                  <a:solidFill>
                    <a:prstClr val="white"/>
                  </a:solidFill>
                  <a:latin typeface="Montserrat" panose="02000505000000020004" pitchFamily="2" charset="0"/>
                </a:rPr>
                <a:t>Carnegie Mellon</a:t>
              </a:r>
              <a:endParaRPr lang="en-US" sz="1398" dirty="0">
                <a:solidFill>
                  <a:prstClr val="white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866FCB-FF76-45D0-B01A-653EB54E989C}"/>
                </a:ext>
              </a:extLst>
            </p:cNvPr>
            <p:cNvSpPr txBox="1"/>
            <p:nvPr/>
          </p:nvSpPr>
          <p:spPr>
            <a:xfrm>
              <a:off x="9065088" y="24387169"/>
              <a:ext cx="5791064" cy="67502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900" dirty="0">
                  <a:solidFill>
                    <a:srgbClr val="F6AA1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ananye@agarwal.com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3935F3-CB50-4E11-ABF9-001159A2F1F0}"/>
                </a:ext>
              </a:extLst>
            </p:cNvPr>
            <p:cNvSpPr txBox="1"/>
            <p:nvPr/>
          </p:nvSpPr>
          <p:spPr>
            <a:xfrm>
              <a:off x="9065088" y="24952583"/>
              <a:ext cx="5791064" cy="67502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900" dirty="0">
                  <a:solidFill>
                    <a:srgbClr val="F6AA1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@ananye_agarwal</a:t>
              </a:r>
            </a:p>
          </p:txBody>
        </p:sp>
        <p:pic>
          <p:nvPicPr>
            <p:cNvPr id="78" name="Graphic 77" descr="Envelope outline">
              <a:extLst>
                <a:ext uri="{FF2B5EF4-FFF2-40B4-BE49-F238E27FC236}">
                  <a16:creationId xmlns:a16="http://schemas.microsoft.com/office/drawing/2014/main" id="{7A7B81C4-BB62-4416-9652-C3F6531AF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5809" y="24482759"/>
              <a:ext cx="471633" cy="483849"/>
            </a:xfrm>
            <a:prstGeom prst="rect">
              <a:avLst/>
            </a:prstGeom>
          </p:spPr>
        </p:pic>
        <p:sp>
          <p:nvSpPr>
            <p:cNvPr id="79" name="Graphic 3">
              <a:extLst>
                <a:ext uri="{FF2B5EF4-FFF2-40B4-BE49-F238E27FC236}">
                  <a16:creationId xmlns:a16="http://schemas.microsoft.com/office/drawing/2014/main" id="{96C379E3-4B86-41E2-AE15-9A3CCAB5AB35}"/>
                </a:ext>
              </a:extLst>
            </p:cNvPr>
            <p:cNvSpPr/>
            <p:nvPr/>
          </p:nvSpPr>
          <p:spPr>
            <a:xfrm>
              <a:off x="8436406" y="25099224"/>
              <a:ext cx="470449" cy="381746"/>
            </a:xfrm>
            <a:custGeom>
              <a:avLst/>
              <a:gdLst>
                <a:gd name="connsiteX0" fmla="*/ 469046 w 470449"/>
                <a:gd name="connsiteY0" fmla="*/ 53244 h 381747"/>
                <a:gd name="connsiteX1" fmla="*/ 424987 w 470449"/>
                <a:gd name="connsiteY1" fmla="*/ 62689 h 381747"/>
                <a:gd name="connsiteX2" fmla="*/ 467904 w 470449"/>
                <a:gd name="connsiteY2" fmla="*/ 25816 h 381747"/>
                <a:gd name="connsiteX3" fmla="*/ 406552 w 470449"/>
                <a:gd name="connsiteY3" fmla="*/ 38071 h 381747"/>
                <a:gd name="connsiteX4" fmla="*/ 212800 w 470449"/>
                <a:gd name="connsiteY4" fmla="*/ 132327 h 381747"/>
                <a:gd name="connsiteX5" fmla="*/ 100011 w 470449"/>
                <a:gd name="connsiteY5" fmla="*/ 89212 h 381747"/>
                <a:gd name="connsiteX6" fmla="*/ 53757 w 470449"/>
                <a:gd name="connsiteY6" fmla="*/ 54213 h 381747"/>
                <a:gd name="connsiteX7" fmla="*/ 129713 w 470449"/>
                <a:gd name="connsiteY7" fmla="*/ 208606 h 381747"/>
                <a:gd name="connsiteX8" fmla="*/ 72587 w 470449"/>
                <a:gd name="connsiteY8" fmla="*/ 198328 h 381747"/>
                <a:gd name="connsiteX9" fmla="*/ 160454 w 470449"/>
                <a:gd name="connsiteY9" fmla="*/ 288622 h 381747"/>
                <a:gd name="connsiteX10" fmla="*/ -1403 w 470449"/>
                <a:gd name="connsiteY10" fmla="*/ 309321 h 381747"/>
                <a:gd name="connsiteX11" fmla="*/ 429905 w 470449"/>
                <a:gd name="connsiteY11" fmla="*/ 86456 h 38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449" h="381747">
                  <a:moveTo>
                    <a:pt x="469046" y="53244"/>
                  </a:moveTo>
                  <a:lnTo>
                    <a:pt x="424987" y="62689"/>
                  </a:lnTo>
                  <a:lnTo>
                    <a:pt x="467904" y="25816"/>
                  </a:lnTo>
                  <a:lnTo>
                    <a:pt x="406552" y="38071"/>
                  </a:lnTo>
                  <a:cubicBezTo>
                    <a:pt x="334408" y="-49214"/>
                    <a:pt x="188724" y="21752"/>
                    <a:pt x="212800" y="132327"/>
                  </a:cubicBezTo>
                  <a:cubicBezTo>
                    <a:pt x="184557" y="112062"/>
                    <a:pt x="135564" y="105523"/>
                    <a:pt x="100011" y="89212"/>
                  </a:cubicBezTo>
                  <a:cubicBezTo>
                    <a:pt x="51452" y="66931"/>
                    <a:pt x="56525" y="42681"/>
                    <a:pt x="53757" y="54213"/>
                  </a:cubicBezTo>
                  <a:cubicBezTo>
                    <a:pt x="32599" y="142910"/>
                    <a:pt x="109147" y="207464"/>
                    <a:pt x="129713" y="208606"/>
                  </a:cubicBezTo>
                  <a:cubicBezTo>
                    <a:pt x="110290" y="211461"/>
                    <a:pt x="72587" y="198328"/>
                    <a:pt x="72587" y="198328"/>
                  </a:cubicBezTo>
                  <a:cubicBezTo>
                    <a:pt x="72587" y="198328"/>
                    <a:pt x="72587" y="246882"/>
                    <a:pt x="160454" y="288622"/>
                  </a:cubicBezTo>
                  <a:cubicBezTo>
                    <a:pt x="110278" y="312116"/>
                    <a:pt x="53085" y="319323"/>
                    <a:pt x="-1403" y="309321"/>
                  </a:cubicBezTo>
                  <a:cubicBezTo>
                    <a:pt x="171519" y="478623"/>
                    <a:pt x="467410" y="323763"/>
                    <a:pt x="429905" y="86456"/>
                  </a:cubicBezTo>
                  <a:close/>
                </a:path>
              </a:pathLst>
            </a:custGeom>
            <a:noFill/>
            <a:ln w="11430" cap="flat">
              <a:solidFill>
                <a:srgbClr val="F6AA1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449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2D313A48-C370-4AD1-96ED-509840AC50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3931" y="9772947"/>
            <a:ext cx="6631282" cy="374570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ADBF9A2-9CBC-4F34-9633-1395951BEA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437" y="19909328"/>
            <a:ext cx="1079618" cy="107961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29653B7-B3AF-44A2-898B-9853F616D78D}"/>
              </a:ext>
            </a:extLst>
          </p:cNvPr>
          <p:cNvSpPr txBox="1"/>
          <p:nvPr/>
        </p:nvSpPr>
        <p:spPr>
          <a:xfrm>
            <a:off x="12382684" y="20129158"/>
            <a:ext cx="192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Scan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the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b="1" dirty="0">
                <a:solidFill>
                  <a:schemeClr val="bg1"/>
                </a:solidFill>
              </a:rPr>
              <a:t>QR-Code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for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more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information</a:t>
            </a:r>
            <a:r>
              <a:rPr lang="de-DE" sz="1200" dirty="0">
                <a:solidFill>
                  <a:schemeClr val="bg1"/>
                </a:solidFill>
              </a:rPr>
              <a:t> and </a:t>
            </a:r>
            <a:r>
              <a:rPr lang="de-DE" sz="1200" b="1" dirty="0" err="1">
                <a:solidFill>
                  <a:schemeClr val="bg1"/>
                </a:solidFill>
              </a:rPr>
              <a:t>videos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the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dog</a:t>
            </a:r>
            <a:r>
              <a:rPr lang="de-DE" sz="1200" dirty="0">
                <a:solidFill>
                  <a:schemeClr val="bg1"/>
                </a:solidFill>
              </a:rPr>
              <a:t> in </a:t>
            </a:r>
            <a:r>
              <a:rPr lang="de-DE" sz="1200" b="1" dirty="0" err="1">
                <a:solidFill>
                  <a:schemeClr val="bg1"/>
                </a:solidFill>
              </a:rPr>
              <a:t>action</a:t>
            </a:r>
            <a:endParaRPr lang="de-DE" sz="1200" b="1" dirty="0">
              <a:solidFill>
                <a:schemeClr val="bg1"/>
              </a:solidFill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AB32710-C902-4500-8B1A-FF3E3A2F67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69933" y="15872473"/>
            <a:ext cx="6590252" cy="2333579"/>
          </a:xfrm>
          <a:prstGeom prst="rect">
            <a:avLst/>
          </a:prstGeom>
        </p:spPr>
      </p:pic>
      <p:grpSp>
        <p:nvGrpSpPr>
          <p:cNvPr id="66" name="Group 5">
            <a:extLst>
              <a:ext uri="{FF2B5EF4-FFF2-40B4-BE49-F238E27FC236}">
                <a16:creationId xmlns:a16="http://schemas.microsoft.com/office/drawing/2014/main" id="{6C32B675-F74F-4A8B-BFE3-28AC2D3CD5CC}"/>
              </a:ext>
            </a:extLst>
          </p:cNvPr>
          <p:cNvGrpSpPr/>
          <p:nvPr/>
        </p:nvGrpSpPr>
        <p:grpSpPr>
          <a:xfrm>
            <a:off x="1553708" y="9876975"/>
            <a:ext cx="5832432" cy="1911928"/>
            <a:chOff x="1311275" y="23154265"/>
            <a:chExt cx="13609638" cy="3828473"/>
          </a:xfrm>
        </p:grpSpPr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258D2FF8-A9F7-42FA-AA2F-4B17F0AB8C3A}"/>
                </a:ext>
              </a:extLst>
            </p:cNvPr>
            <p:cNvSpPr/>
            <p:nvPr/>
          </p:nvSpPr>
          <p:spPr>
            <a:xfrm>
              <a:off x="1312863" y="24210738"/>
              <a:ext cx="13608050" cy="2772000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Traditional approaches have decomposed the problem of locomotion into mapping and foothold tracking </a:t>
              </a:r>
            </a:p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work presents the first end-to-end locomotion system capable of traversing different environments</a:t>
              </a:r>
            </a:p>
          </p:txBody>
        </p:sp>
        <p:sp>
          <p:nvSpPr>
            <p:cNvPr id="68" name="Parallelogram 26">
              <a:extLst>
                <a:ext uri="{FF2B5EF4-FFF2-40B4-BE49-F238E27FC236}">
                  <a16:creationId xmlns:a16="http://schemas.microsoft.com/office/drawing/2014/main" id="{03422D3E-137A-4D41-973F-6FD9AC599B5C}"/>
                </a:ext>
              </a:extLst>
            </p:cNvPr>
            <p:cNvSpPr/>
            <p:nvPr/>
          </p:nvSpPr>
          <p:spPr>
            <a:xfrm>
              <a:off x="1311275" y="23154265"/>
              <a:ext cx="13608050" cy="100965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179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751511">
                <a:defRPr/>
              </a:pPr>
              <a:r>
                <a:rPr lang="en-US" sz="2996" b="1" kern="0" dirty="0">
                  <a:solidFill>
                    <a:prstClr val="white"/>
                  </a:solidFill>
                  <a:latin typeface="Montserrat" panose="02000505000000020004" pitchFamily="2" charset="0"/>
                </a:rPr>
                <a:t>1. Introduction</a:t>
              </a:r>
              <a:endParaRPr lang="en-GB" sz="2996" b="1" kern="0" dirty="0">
                <a:solidFill>
                  <a:prstClr val="white"/>
                </a:solidFill>
                <a:latin typeface="Montserrat" panose="02000505000000020004" pitchFamily="2" charset="0"/>
              </a:endParaRPr>
            </a:p>
          </p:txBody>
        </p:sp>
      </p:grpSp>
      <p:sp>
        <p:nvSpPr>
          <p:cNvPr id="70" name="TextBox 74">
            <a:extLst>
              <a:ext uri="{FF2B5EF4-FFF2-40B4-BE49-F238E27FC236}">
                <a16:creationId xmlns:a16="http://schemas.microsoft.com/office/drawing/2014/main" id="{CF119481-C477-4780-AC12-E50EF6FB2C10}"/>
              </a:ext>
            </a:extLst>
          </p:cNvPr>
          <p:cNvSpPr txBox="1"/>
          <p:nvPr/>
        </p:nvSpPr>
        <p:spPr>
          <a:xfrm>
            <a:off x="6969639" y="19917801"/>
            <a:ext cx="3257749" cy="5660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1751511">
              <a:spcAft>
                <a:spcPts val="599"/>
              </a:spcAft>
            </a:pPr>
            <a:r>
              <a:rPr lang="en-US" sz="1398" b="1" dirty="0">
                <a:solidFill>
                  <a:prstClr val="white"/>
                </a:solidFill>
                <a:latin typeface="Montserrat" panose="02000505000000020004" pitchFamily="2" charset="0"/>
              </a:rPr>
              <a:t>Ashish Kumar </a:t>
            </a:r>
            <a:br>
              <a:rPr lang="en-US" sz="1398" b="1" dirty="0">
                <a:solidFill>
                  <a:prstClr val="white"/>
                </a:solidFill>
                <a:latin typeface="Montserrat" panose="02000505000000020004" pitchFamily="2" charset="0"/>
              </a:rPr>
            </a:br>
            <a:r>
              <a:rPr lang="en-US" sz="1199" dirty="0">
                <a:solidFill>
                  <a:prstClr val="white"/>
                </a:solidFill>
                <a:latin typeface="Montserrat" panose="02000505000000020004" pitchFamily="2" charset="0"/>
              </a:rPr>
              <a:t>Berkley</a:t>
            </a:r>
            <a:endParaRPr lang="en-US" sz="1398" dirty="0">
              <a:solidFill>
                <a:prstClr val="white"/>
              </a:solidFill>
              <a:latin typeface="Montserrat" panose="02000505000000020004" pitchFamily="2" charset="0"/>
            </a:endParaRPr>
          </a:p>
        </p:txBody>
      </p:sp>
      <p:sp>
        <p:nvSpPr>
          <p:cNvPr id="81" name="TextBox 75">
            <a:extLst>
              <a:ext uri="{FF2B5EF4-FFF2-40B4-BE49-F238E27FC236}">
                <a16:creationId xmlns:a16="http://schemas.microsoft.com/office/drawing/2014/main" id="{89DE325A-7D90-422C-A458-F0CA7AF98E31}"/>
              </a:ext>
            </a:extLst>
          </p:cNvPr>
          <p:cNvSpPr txBox="1"/>
          <p:nvPr/>
        </p:nvSpPr>
        <p:spPr>
          <a:xfrm>
            <a:off x="7335348" y="20401400"/>
            <a:ext cx="2892040" cy="33710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751511">
              <a:spcAft>
                <a:spcPts val="848"/>
              </a:spcAft>
            </a:pPr>
            <a:r>
              <a:rPr lang="en-US" sz="900" dirty="0">
                <a:solidFill>
                  <a:srgbClr val="F6AA1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ashish_@kumar.com</a:t>
            </a:r>
          </a:p>
        </p:txBody>
      </p:sp>
      <p:sp>
        <p:nvSpPr>
          <p:cNvPr id="82" name="TextBox 76">
            <a:extLst>
              <a:ext uri="{FF2B5EF4-FFF2-40B4-BE49-F238E27FC236}">
                <a16:creationId xmlns:a16="http://schemas.microsoft.com/office/drawing/2014/main" id="{609D6B13-DBCB-4B53-819B-F73E3975A842}"/>
              </a:ext>
            </a:extLst>
          </p:cNvPr>
          <p:cNvSpPr txBox="1"/>
          <p:nvPr/>
        </p:nvSpPr>
        <p:spPr>
          <a:xfrm>
            <a:off x="7335348" y="20683766"/>
            <a:ext cx="2892040" cy="33710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751511">
              <a:spcAft>
                <a:spcPts val="848"/>
              </a:spcAft>
            </a:pPr>
            <a:r>
              <a:rPr lang="en-US" sz="900" dirty="0">
                <a:solidFill>
                  <a:srgbClr val="F6AA1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@ashish_kumar</a:t>
            </a:r>
          </a:p>
        </p:txBody>
      </p:sp>
      <p:pic>
        <p:nvPicPr>
          <p:cNvPr id="83" name="Graphic 77" descr="Envelope outline">
            <a:extLst>
              <a:ext uri="{FF2B5EF4-FFF2-40B4-BE49-F238E27FC236}">
                <a16:creationId xmlns:a16="http://schemas.microsoft.com/office/drawing/2014/main" id="{FCA082B3-2335-4F71-9DE2-88044E0B2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21088" y="20449137"/>
            <a:ext cx="235532" cy="241633"/>
          </a:xfrm>
          <a:prstGeom prst="rect">
            <a:avLst/>
          </a:prstGeom>
        </p:spPr>
      </p:pic>
      <p:sp>
        <p:nvSpPr>
          <p:cNvPr id="84" name="Graphic 3">
            <a:extLst>
              <a:ext uri="{FF2B5EF4-FFF2-40B4-BE49-F238E27FC236}">
                <a16:creationId xmlns:a16="http://schemas.microsoft.com/office/drawing/2014/main" id="{0C76B18C-365F-4EEA-85B7-9207A0092EB4}"/>
              </a:ext>
            </a:extLst>
          </p:cNvPr>
          <p:cNvSpPr/>
          <p:nvPr/>
        </p:nvSpPr>
        <p:spPr>
          <a:xfrm>
            <a:off x="7021386" y="20756998"/>
            <a:ext cx="234941" cy="190643"/>
          </a:xfrm>
          <a:custGeom>
            <a:avLst/>
            <a:gdLst>
              <a:gd name="connsiteX0" fmla="*/ 469046 w 470449"/>
              <a:gd name="connsiteY0" fmla="*/ 53244 h 381747"/>
              <a:gd name="connsiteX1" fmla="*/ 424987 w 470449"/>
              <a:gd name="connsiteY1" fmla="*/ 62689 h 381747"/>
              <a:gd name="connsiteX2" fmla="*/ 467904 w 470449"/>
              <a:gd name="connsiteY2" fmla="*/ 25816 h 381747"/>
              <a:gd name="connsiteX3" fmla="*/ 406552 w 470449"/>
              <a:gd name="connsiteY3" fmla="*/ 38071 h 381747"/>
              <a:gd name="connsiteX4" fmla="*/ 212800 w 470449"/>
              <a:gd name="connsiteY4" fmla="*/ 132327 h 381747"/>
              <a:gd name="connsiteX5" fmla="*/ 100011 w 470449"/>
              <a:gd name="connsiteY5" fmla="*/ 89212 h 381747"/>
              <a:gd name="connsiteX6" fmla="*/ 53757 w 470449"/>
              <a:gd name="connsiteY6" fmla="*/ 54213 h 381747"/>
              <a:gd name="connsiteX7" fmla="*/ 129713 w 470449"/>
              <a:gd name="connsiteY7" fmla="*/ 208606 h 381747"/>
              <a:gd name="connsiteX8" fmla="*/ 72587 w 470449"/>
              <a:gd name="connsiteY8" fmla="*/ 198328 h 381747"/>
              <a:gd name="connsiteX9" fmla="*/ 160454 w 470449"/>
              <a:gd name="connsiteY9" fmla="*/ 288622 h 381747"/>
              <a:gd name="connsiteX10" fmla="*/ -1403 w 470449"/>
              <a:gd name="connsiteY10" fmla="*/ 309321 h 381747"/>
              <a:gd name="connsiteX11" fmla="*/ 429905 w 470449"/>
              <a:gd name="connsiteY11" fmla="*/ 86456 h 38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0449" h="381747">
                <a:moveTo>
                  <a:pt x="469046" y="53244"/>
                </a:moveTo>
                <a:lnTo>
                  <a:pt x="424987" y="62689"/>
                </a:lnTo>
                <a:lnTo>
                  <a:pt x="467904" y="25816"/>
                </a:lnTo>
                <a:lnTo>
                  <a:pt x="406552" y="38071"/>
                </a:lnTo>
                <a:cubicBezTo>
                  <a:pt x="334408" y="-49214"/>
                  <a:pt x="188724" y="21752"/>
                  <a:pt x="212800" y="132327"/>
                </a:cubicBezTo>
                <a:cubicBezTo>
                  <a:pt x="184557" y="112062"/>
                  <a:pt x="135564" y="105523"/>
                  <a:pt x="100011" y="89212"/>
                </a:cubicBezTo>
                <a:cubicBezTo>
                  <a:pt x="51452" y="66931"/>
                  <a:pt x="56525" y="42681"/>
                  <a:pt x="53757" y="54213"/>
                </a:cubicBezTo>
                <a:cubicBezTo>
                  <a:pt x="32599" y="142910"/>
                  <a:pt x="109147" y="207464"/>
                  <a:pt x="129713" y="208606"/>
                </a:cubicBezTo>
                <a:cubicBezTo>
                  <a:pt x="110290" y="211461"/>
                  <a:pt x="72587" y="198328"/>
                  <a:pt x="72587" y="198328"/>
                </a:cubicBezTo>
                <a:cubicBezTo>
                  <a:pt x="72587" y="198328"/>
                  <a:pt x="72587" y="246882"/>
                  <a:pt x="160454" y="288622"/>
                </a:cubicBezTo>
                <a:cubicBezTo>
                  <a:pt x="110278" y="312116"/>
                  <a:pt x="53085" y="319323"/>
                  <a:pt x="-1403" y="309321"/>
                </a:cubicBezTo>
                <a:cubicBezTo>
                  <a:pt x="171519" y="478623"/>
                  <a:pt x="467410" y="323763"/>
                  <a:pt x="429905" y="86456"/>
                </a:cubicBezTo>
                <a:close/>
              </a:path>
            </a:pathLst>
          </a:custGeom>
          <a:noFill/>
          <a:ln w="11430" cap="flat">
            <a:solidFill>
              <a:srgbClr val="F6AA16"/>
            </a:solidFill>
            <a:prstDash val="solid"/>
            <a:miter/>
          </a:ln>
        </p:spPr>
        <p:txBody>
          <a:bodyPr rtlCol="0" anchor="ctr"/>
          <a:lstStyle/>
          <a:p>
            <a:endParaRPr lang="en-GB" sz="449"/>
          </a:p>
        </p:txBody>
      </p:sp>
      <p:sp>
        <p:nvSpPr>
          <p:cNvPr id="85" name="TextBox 16">
            <a:extLst>
              <a:ext uri="{FF2B5EF4-FFF2-40B4-BE49-F238E27FC236}">
                <a16:creationId xmlns:a16="http://schemas.microsoft.com/office/drawing/2014/main" id="{86534A87-2FA5-4BBC-B55C-21DCF5311DDD}"/>
              </a:ext>
            </a:extLst>
          </p:cNvPr>
          <p:cNvSpPr txBox="1">
            <a:spLocks/>
          </p:cNvSpPr>
          <p:nvPr/>
        </p:nvSpPr>
        <p:spPr>
          <a:xfrm>
            <a:off x="369022" y="4477303"/>
            <a:ext cx="14241058" cy="3209310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square" anchor="ctr">
            <a:normAutofit/>
          </a:bodyPr>
          <a:lstStyle/>
          <a:p>
            <a:pPr algn="ctr" defTabSz="1751511"/>
            <a:r>
              <a:rPr lang="en-GB" sz="3746" b="1" dirty="0" err="1">
                <a:solidFill>
                  <a:prstClr val="white"/>
                </a:solidFill>
                <a:latin typeface="Montserrat" panose="02000505000000020004" pitchFamily="2" charset="0"/>
              </a:rPr>
              <a:t>Schöne</a:t>
            </a:r>
            <a:r>
              <a:rPr lang="en-GB" sz="3746" b="1" dirty="0">
                <a:solidFill>
                  <a:prstClr val="white"/>
                </a:solidFill>
                <a:latin typeface="Montserrat" panose="02000505000000020004" pitchFamily="2" charset="0"/>
              </a:rPr>
              <a:t> Architektur </a:t>
            </a:r>
            <a:r>
              <a:rPr lang="en-GB" sz="3746" b="1" dirty="0" err="1">
                <a:solidFill>
                  <a:prstClr val="white"/>
                </a:solidFill>
                <a:latin typeface="Montserrat" panose="02000505000000020004" pitchFamily="2" charset="0"/>
              </a:rPr>
              <a:t>Grafik</a:t>
            </a:r>
            <a:endParaRPr lang="en-GB" sz="3746" b="1" dirty="0">
              <a:solidFill>
                <a:prstClr val="white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635B46-C5D2-4708-0A61-4829AC6AF8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6532" y="398499"/>
            <a:ext cx="3497745" cy="11616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AA3DD9-762C-22C8-13B8-E7B9863D4A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87707" y="387035"/>
            <a:ext cx="3314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38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FHWS Orange/Blau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192C4D"/>
      </a:accent1>
      <a:accent2>
        <a:srgbClr val="EE750D"/>
      </a:accent2>
      <a:accent3>
        <a:srgbClr val="FFDCF7"/>
      </a:accent3>
      <a:accent4>
        <a:srgbClr val="D5F8F9"/>
      </a:accent4>
      <a:accent5>
        <a:srgbClr val="51154B"/>
      </a:accent5>
      <a:accent6>
        <a:srgbClr val="1E3535"/>
      </a:accent6>
      <a:hlink>
        <a:srgbClr val="28A4A8"/>
      </a:hlink>
      <a:folHlink>
        <a:srgbClr val="BD1A8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Option 1 - 01">
      <a:srgbClr val="0A4749"/>
    </a:custClr>
    <a:custClr name="Option 1 - 02">
      <a:srgbClr val="0D5E61"/>
    </a:custClr>
    <a:custClr name="Option 1 - 03">
      <a:srgbClr val="65C392"/>
    </a:custClr>
    <a:custClr name="Option 1 - 04">
      <a:srgbClr val="83CCAE"/>
    </a:custClr>
    <a:custClr name="Option 1 - 05">
      <a:srgbClr val="84CCBD"/>
    </a:custClr>
    <a:custClr name="Option 1 - 06">
      <a:srgbClr val="ABCDBC"/>
    </a:custClr>
    <a:custClr name="Option 1 - 07">
      <a:srgbClr val="E86E78"/>
    </a:custClr>
    <a:custClr name="Option 1 - 08">
      <a:srgbClr val="F9D340"/>
    </a:custClr>
    <a:custClr name="Option 1 - 09">
      <a:srgbClr val="FFFFFF"/>
    </a:custClr>
    <a:custClr name="Option 1 - 10">
      <a:srgbClr val="FFFFFF"/>
    </a:custClr>
    <a:custClr name="Option 2 - 01">
      <a:srgbClr val="E2D8F0"/>
    </a:custClr>
    <a:custClr name="Option 2 - 02">
      <a:srgbClr val="000000"/>
    </a:custClr>
    <a:custClr name="Option 2 - 03">
      <a:srgbClr val="7F7F7F"/>
    </a:custClr>
    <a:custClr name="Option 2 - 04">
      <a:srgbClr val="FFFFFF"/>
    </a:custClr>
    <a:custClr name="Option 2 - 05">
      <a:srgbClr val="82D8D0"/>
    </a:custClr>
    <a:custClr name="Option 2 - 06">
      <a:srgbClr val="CDBDE5"/>
    </a:custClr>
    <a:custClr name="Option 2 - 07">
      <a:srgbClr val="FFFFFF"/>
    </a:custClr>
    <a:custClr name="Option 2 - 08">
      <a:srgbClr val="FFFFFF"/>
    </a:custClr>
    <a:custClr name="Option 2 - 09">
      <a:srgbClr val="FFFFFF"/>
    </a:custClr>
    <a:custClr name="Option 2 - 10">
      <a:srgbClr val="FFFFFF"/>
    </a:custClr>
    <a:custClr name="Option 3 - 01">
      <a:srgbClr val="19243F"/>
    </a:custClr>
    <a:custClr name="Option 3 - 02">
      <a:srgbClr val="202E50"/>
    </a:custClr>
    <a:custClr name="Option 3 - 03">
      <a:srgbClr val="F6AA16"/>
    </a:custClr>
    <a:custClr name="Option 3 - 04">
      <a:srgbClr val="FFFFFF"/>
    </a:custClr>
    <a:custClr name="Option 3 - 05">
      <a:srgbClr val="A6A6A6"/>
    </a:custClr>
    <a:custClr name="Option 3 - 06">
      <a:srgbClr val="BFBFBF"/>
    </a:custClr>
    <a:custClr name="7">
      <a:srgbClr val="FFFFFF"/>
    </a:custClr>
    <a:custClr name="Option 3 - 08">
      <a:srgbClr val="FFFFFF"/>
    </a:custClr>
    <a:custClr name="Option 3 - 09">
      <a:srgbClr val="FFFFFF"/>
    </a:custClr>
    <a:custClr name="Option 3 - 10">
      <a:srgbClr val="FFFFFF"/>
    </a:custClr>
    <a:custClr name="Option 4 - 01">
      <a:srgbClr val="0283AD"/>
    </a:custClr>
    <a:custClr name="Option 4 - 02">
      <a:srgbClr val="FFFFFF"/>
    </a:custClr>
    <a:custClr name="Option 4 - 03">
      <a:srgbClr val="545454"/>
    </a:custClr>
    <a:custClr name="Option 4 - 04">
      <a:srgbClr val="015C7A"/>
    </a:custClr>
    <a:custClr name="Option 4 - 05">
      <a:srgbClr val="3A9BBB"/>
    </a:custClr>
    <a:custClr name="Option 4 - 06">
      <a:srgbClr val="BFBFBF"/>
    </a:custClr>
    <a:custClr name="Option 4 - 07">
      <a:srgbClr val="FFFFFF"/>
    </a:custClr>
    <a:custClr name="Option 4 - 08">
      <a:srgbClr val="FFFFFF"/>
    </a:custClr>
    <a:custClr name="Option 4 - 09">
      <a:srgbClr val="FFFFFF"/>
    </a:custClr>
    <a:custClr name="Option 4 - 10">
      <a:srgbClr val="FFFFFF"/>
    </a:custClr>
  </a:custClrLst>
  <a:extLst>
    <a:ext uri="{05A4C25C-085E-4340-85A3-A5531E510DB2}">
      <thm15:themeFamily xmlns:thm15="http://schemas.microsoft.com/office/thememl/2012/main" name="Office Theme" id="{86B2A56A-92D0-4DE4-9D70-2CE69A4FB00A}" vid="{E7C5DD21-E978-42B7-8D58-203F4F3850E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0BA10C8AB784DAB17B53F66311B85" ma:contentTypeVersion="17" ma:contentTypeDescription="Create a new document." ma:contentTypeScope="" ma:versionID="9a4afbef0cebab19f64575dfa6d2fb1b">
  <xsd:schema xmlns:xsd="http://www.w3.org/2001/XMLSchema" xmlns:xs="http://www.w3.org/2001/XMLSchema" xmlns:p="http://schemas.microsoft.com/office/2006/metadata/properties" xmlns:ns2="68e1ab35-ff8e-44ca-82a7-f81c04950d13" xmlns:ns3="a5bf85ab-5b89-45d5-812d-d881043611a5" targetNamespace="http://schemas.microsoft.com/office/2006/metadata/properties" ma:root="true" ma:fieldsID="a56bcb5265aca5f60241e3e41bf120b0" ns2:_="" ns3:_="">
    <xsd:import namespace="68e1ab35-ff8e-44ca-82a7-f81c04950d13"/>
    <xsd:import namespace="a5bf85ab-5b89-45d5-812d-d88104361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1ab35-ff8e-44ca-82a7-f81c04950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f367377-cea2-4f59-9866-8491a8f07a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f85ab-5b89-45d5-812d-d88104361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18993d-1d16-43cf-b63c-2f328976747f}" ma:internalName="TaxCatchAll" ma:showField="CatchAllData" ma:web="a5bf85ab-5b89-45d5-812d-d881043611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ACA46C-4F16-4614-9794-61D9DF1BC5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e1ab35-ff8e-44ca-82a7-f81c04950d13"/>
    <ds:schemaRef ds:uri="a5bf85ab-5b89-45d5-812d-d88104361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187932-1872-496F-9950-FE700874A4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651B57-294E-4982-8159-259179AFD70E}">
  <ds:schemaRefs>
    <ds:schemaRef ds:uri="http://purl.org/dc/terms/"/>
    <ds:schemaRef ds:uri="a5bf85ab-5b89-45d5-812d-d881043611a5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68e1ab35-ff8e-44ca-82a7-f81c04950d1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327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Georgia</vt:lpstr>
      <vt:lpstr>Montserrat</vt:lpstr>
      <vt:lpstr>Open Sans</vt:lpstr>
      <vt:lpstr>Poppins</vt:lpstr>
      <vt:lpstr>Segoe UI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 Hunter</dc:creator>
  <cp:lastModifiedBy>Jochen Schmidt</cp:lastModifiedBy>
  <cp:revision>9</cp:revision>
  <dcterms:created xsi:type="dcterms:W3CDTF">2022-02-14T15:00:09Z</dcterms:created>
  <dcterms:modified xsi:type="dcterms:W3CDTF">2023-01-10T11:10:50Z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0x0101009B30BA10C8AB784DAB17B53F66311B85</vt:lpwstr>
  </property>
</Properties>
</file>