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32" autoAdjust="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21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32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79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662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87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47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91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3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1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56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3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30F945-E360-4D33-8866-488F71D65AA0}" type="datetimeFigureOut">
              <a:rPr lang="ru-RU" smtClean="0"/>
              <a:t>22.10.2021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63C9A64-3DE7-4CC9-9231-B3B3D120CA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2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00512B-DD66-4F08-BE27-AFF398F90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898780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ru-RU" sz="5400" b="0" i="0" dirty="0">
                <a:solidFill>
                  <a:srgbClr val="777777"/>
                </a:solidFill>
                <a:effectLst/>
                <a:latin typeface="Roboto" panose="020B0604020202020204" pitchFamily="2" charset="0"/>
              </a:rPr>
              <a:t>Обнаружение аномалий в операционной системе Windows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B8B418-C6FF-4F5C-BB14-0B8A041A4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790336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latin typeface="+mn-lt"/>
              </a:rPr>
              <a:t>Верендеев Роман(Б21-525)</a:t>
            </a:r>
          </a:p>
          <a:p>
            <a:r>
              <a:rPr lang="ru-RU" dirty="0"/>
              <a:t>Павлов Даниил(Б21-504)</a:t>
            </a:r>
          </a:p>
          <a:p>
            <a:r>
              <a:rPr lang="ru-RU" dirty="0">
                <a:latin typeface="+mn-lt"/>
              </a:rPr>
              <a:t>Руководитель Хасанова </a:t>
            </a:r>
            <a:r>
              <a:rPr lang="ru-RU" dirty="0" err="1">
                <a:latin typeface="+mn-lt"/>
              </a:rPr>
              <a:t>Аделя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36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57D06-B013-4448-980F-AF41282AD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96" y="463934"/>
            <a:ext cx="8911687" cy="1280890"/>
          </a:xfrm>
        </p:spPr>
        <p:txBody>
          <a:bodyPr>
            <a:normAutofit/>
          </a:bodyPr>
          <a:lstStyle/>
          <a:p>
            <a:r>
              <a:rPr lang="ru-RU" sz="4400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20E397-0A85-4072-B53F-539DA87F6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996" y="1744824"/>
            <a:ext cx="9582506" cy="4649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500" dirty="0"/>
              <a:t>Журнал событий ОС Windows является важным источником информации о работе пользователя за ПК, об ошибках и сбоях в программном обеспечении, о действиях системных администраторов, в том числе - скрытных для пользователя. Поиск аномалий в журнале событий ОС Windows – это инструмент, помогающий выявлять нарушения системы, неправильную работу программного обеспечения, ошибки в конфигурировании операционной системы. Однако нестандартное поведение системы нельзя однозначно ассоциировать с вторжением, поэтому мы решили поставить следующие задачи и цели.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4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FD955-EB8C-4F06-8659-640BA5AB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39ED8-989D-4871-A82C-079B746E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1)Исследовать информацию про </a:t>
            </a:r>
            <a:r>
              <a:rPr lang="ru-RU" sz="2400" dirty="0" err="1"/>
              <a:t>логи</a:t>
            </a:r>
            <a:r>
              <a:rPr lang="ru-RU" sz="2400" dirty="0"/>
              <a:t> журнала событий, а также открыть их, изучить критерии(за что они отвечают)-</a:t>
            </a:r>
            <a:r>
              <a:rPr lang="ru-RU" sz="2400" b="1" dirty="0"/>
              <a:t>Выполнено (Верендеев Роман)</a:t>
            </a:r>
          </a:p>
          <a:p>
            <a:r>
              <a:rPr lang="ru-RU" sz="2400" dirty="0"/>
              <a:t>2)Извлечь </a:t>
            </a:r>
            <a:r>
              <a:rPr lang="ru-RU" sz="2400" dirty="0" err="1"/>
              <a:t>логи</a:t>
            </a:r>
            <a:r>
              <a:rPr lang="ru-RU" sz="2400" dirty="0"/>
              <a:t> разными способами и понять с каким работать лучше и удобнее(</a:t>
            </a:r>
            <a:r>
              <a:rPr lang="en-US" sz="2400" dirty="0" err="1"/>
              <a:t>Pandas,Sysmon</a:t>
            </a:r>
            <a:r>
              <a:rPr lang="ru-RU" sz="2400" dirty="0"/>
              <a:t>)-</a:t>
            </a:r>
            <a:r>
              <a:rPr lang="ru-RU" sz="2400" b="1" dirty="0"/>
              <a:t>Выполнено (Павлов Даниил)</a:t>
            </a:r>
            <a:endParaRPr lang="en-US" sz="2400" b="1" dirty="0"/>
          </a:p>
          <a:p>
            <a:r>
              <a:rPr lang="en-US" sz="2400" dirty="0"/>
              <a:t>3)</a:t>
            </a:r>
            <a:r>
              <a:rPr lang="ru-RU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1473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7516D4-8A03-4B97-A446-802CF0CF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2DFC18-A601-4F41-94F3-7F8DC97F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dirty="0"/>
              <a:t>Система не всегда дает отчёт по ошибках и багах внутри системы. На данный момент не антивируса с открытым исходным кодом который смог бы по логам обработать наличие аномалий на компьютере.</a:t>
            </a:r>
          </a:p>
        </p:txBody>
      </p:sp>
    </p:spTree>
    <p:extLst>
      <p:ext uri="{BB962C8B-B14F-4D97-AF65-F5344CB8AC3E}">
        <p14:creationId xmlns:p14="http://schemas.microsoft.com/office/powerpoint/2010/main" val="374155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D6D37-3CB5-4A6C-8BCB-B1B37CC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917BB-B771-413C-88B4-AD1CCB43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48DEB4-ABEE-44A7-8633-B07A4B108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3" y="1660652"/>
            <a:ext cx="9806415" cy="51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9F5BD-BECC-45F9-8D86-19986C6A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9E755-EC68-4C2E-929C-50D55BF5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9F5DE9-3B79-413B-88B7-9BF9FDCBE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15" y="498628"/>
            <a:ext cx="11656964" cy="567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9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70D90-A876-4A25-A445-0DBB5D77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B91592-06AC-4E4C-85CF-71D569F6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A5D082-D584-4F85-89F5-FD930FB93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4" y="900598"/>
            <a:ext cx="11920671" cy="48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869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CF1978-5EB4-4A5E-8C51-5E6F7F45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то ещё шаг мы думаем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2DD430-D4D1-4EBB-A5B2-F75D1BB3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4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7434F8-DDDD-42BC-86FA-BBCB9D58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2723979"/>
            <a:ext cx="10058400" cy="1609344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C6CEDF-5834-4908-A09E-0E91EBF5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657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177</TotalTime>
  <Words>201</Words>
  <Application>Microsoft Office PowerPoint</Application>
  <PresentationFormat>Широкоэкранный</PresentationFormat>
  <Paragraphs>15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Cambria</vt:lpstr>
      <vt:lpstr>Roboto</vt:lpstr>
      <vt:lpstr>Rockwell</vt:lpstr>
      <vt:lpstr>Rockwell Condensed</vt:lpstr>
      <vt:lpstr>Wingdings</vt:lpstr>
      <vt:lpstr>Дерево</vt:lpstr>
      <vt:lpstr>Обнаружение аномалий в операционной системе Windows</vt:lpstr>
      <vt:lpstr>Актуальность</vt:lpstr>
      <vt:lpstr>Задачи</vt:lpstr>
      <vt:lpstr>Проблема</vt:lpstr>
      <vt:lpstr>Ход работы</vt:lpstr>
      <vt:lpstr>Презентация PowerPoint</vt:lpstr>
      <vt:lpstr>Презентация PowerPoint</vt:lpstr>
      <vt:lpstr>Какой то ещё шаг мы думаем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Обнаружение аномалий в операционной системе Windows</dc:title>
  <dc:creator>Рома Верендеев</dc:creator>
  <cp:lastModifiedBy>vip.danya.pavlov.2017@mail.ru</cp:lastModifiedBy>
  <cp:revision>6</cp:revision>
  <dcterms:created xsi:type="dcterms:W3CDTF">2021-10-22T11:10:42Z</dcterms:created>
  <dcterms:modified xsi:type="dcterms:W3CDTF">2021-10-22T19:12:44Z</dcterms:modified>
</cp:coreProperties>
</file>