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1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32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47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9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1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2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0512B-DD66-4F08-BE27-AFF398F9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89878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sz="5400" b="0" i="0" dirty="0">
                <a:solidFill>
                  <a:srgbClr val="777777"/>
                </a:solidFill>
                <a:effectLst/>
                <a:latin typeface="Roboto" panose="020B0604020202020204" pitchFamily="2" charset="0"/>
              </a:rPr>
              <a:t>Обнаружение аномалий в операционной системе Windows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B8B418-C6FF-4F5C-BB14-0B8A041A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790336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+mn-lt"/>
              </a:rPr>
              <a:t>Верендеев Роман(Б21-525)</a:t>
            </a:r>
          </a:p>
          <a:p>
            <a:r>
              <a:rPr lang="ru-RU" dirty="0"/>
              <a:t>Павлов Даниил(Б21-504)</a:t>
            </a:r>
          </a:p>
          <a:p>
            <a:r>
              <a:rPr lang="ru-RU" dirty="0">
                <a:latin typeface="+mn-lt"/>
              </a:rPr>
              <a:t>Руководитель Хасанова </a:t>
            </a:r>
            <a:r>
              <a:rPr lang="ru-RU" dirty="0" err="1">
                <a:latin typeface="+mn-lt"/>
              </a:rPr>
              <a:t>Аделя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36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57D06-B013-4448-980F-AF41282A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463934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0E397-0A85-4072-B53F-539DA87F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996" y="1744824"/>
            <a:ext cx="9582506" cy="4649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Журнал событий ОС Windows является важным источником информации о работе пользователя за ПК, об ошибках и сбоях в программном обеспечении, о действиях системных администраторов, в том числе - скрытных для пользователя. Поиск аномалий в журнале событий ОС Windows – это инструмент, помогающий выявлять нарушения системы, неправильную работу программного обеспечения, ошибки в конфигурировании операционной системы. Однако нестандартное поведение системы нельзя однозначно ассоциировать с вторжением, поэтому мы решили поставить следующие задачи и цели.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4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FD955-EB8C-4F06-8659-640BA5AB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979838" flipV="1">
            <a:off x="1069848" y="2093976"/>
            <a:ext cx="10058400" cy="14806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и сделать табличку номер и какая неделя сделано кто сделал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39ED8-989D-4871-A82C-079B746E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0200"/>
            <a:ext cx="10058400" cy="4572000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1)Исследовать информацию про </a:t>
            </a:r>
            <a:r>
              <a:rPr lang="ru-RU" sz="2400" dirty="0" err="1"/>
              <a:t>логи</a:t>
            </a:r>
            <a:r>
              <a:rPr lang="ru-RU" sz="2400" dirty="0"/>
              <a:t> журнала событий, а также открыть их, изучить критерии(за что они отвечают)-</a:t>
            </a:r>
            <a:r>
              <a:rPr lang="ru-RU" sz="2400" b="1" dirty="0"/>
              <a:t>Выполнено (Верендеев Роман)</a:t>
            </a:r>
          </a:p>
          <a:p>
            <a:r>
              <a:rPr lang="ru-RU" sz="2400" dirty="0"/>
              <a:t>2)Извлечь </a:t>
            </a:r>
            <a:r>
              <a:rPr lang="ru-RU" sz="2400" dirty="0" err="1"/>
              <a:t>логи</a:t>
            </a:r>
            <a:r>
              <a:rPr lang="ru-RU" sz="2400" dirty="0"/>
              <a:t> разными способами и понять с каким работать лучше и удобнее(</a:t>
            </a:r>
            <a:r>
              <a:rPr lang="en-US" sz="2400" dirty="0" err="1"/>
              <a:t>Pandas,Sysmon</a:t>
            </a:r>
            <a:r>
              <a:rPr lang="ru-RU" sz="2400" dirty="0"/>
              <a:t>)-</a:t>
            </a:r>
            <a:r>
              <a:rPr lang="ru-RU" sz="2400" b="1" dirty="0"/>
              <a:t>Выполнено (Павлов Даниил)</a:t>
            </a:r>
            <a:endParaRPr lang="en-US" sz="2400" b="1" dirty="0"/>
          </a:p>
          <a:p>
            <a:r>
              <a:rPr lang="en-US" sz="2400" dirty="0"/>
              <a:t>3)</a:t>
            </a:r>
            <a:r>
              <a:rPr lang="ru-RU" sz="2400" dirty="0"/>
              <a:t>…сделать структурированные </a:t>
            </a:r>
            <a:r>
              <a:rPr lang="ru-RU" sz="2400" dirty="0" err="1"/>
              <a:t>логи</a:t>
            </a:r>
            <a:endParaRPr lang="ru-RU" sz="2400" dirty="0"/>
          </a:p>
          <a:p>
            <a:r>
              <a:rPr lang="ru-RU" sz="2400" dirty="0"/>
              <a:t>4)обработка логов </a:t>
            </a:r>
            <a:r>
              <a:rPr lang="ru-RU" sz="2400" dirty="0" err="1"/>
              <a:t>аля</a:t>
            </a:r>
            <a:r>
              <a:rPr lang="ru-RU" sz="2400" dirty="0"/>
              <a:t> обработка для </a:t>
            </a:r>
            <a:r>
              <a:rPr lang="ru-RU" sz="2400" dirty="0" err="1"/>
              <a:t>нейронки</a:t>
            </a:r>
            <a:endParaRPr lang="ru-RU" sz="2400" dirty="0"/>
          </a:p>
          <a:p>
            <a:r>
              <a:rPr lang="ru-RU" sz="2400" dirty="0"/>
              <a:t>5)проблема в категориальных признаках</a:t>
            </a:r>
          </a:p>
          <a:p>
            <a:r>
              <a:rPr lang="ru-RU" sz="2400" dirty="0"/>
              <a:t>6)восстановление иерархии</a:t>
            </a:r>
          </a:p>
          <a:p>
            <a:pPr marL="0" indent="0">
              <a:buNone/>
            </a:pPr>
            <a:r>
              <a:rPr lang="en-US" sz="2400" dirty="0"/>
              <a:t>p.s.</a:t>
            </a:r>
            <a:r>
              <a:rPr lang="ru-RU" sz="2400" dirty="0"/>
              <a:t> Идеальное: колонка событие, и какие относятся к нему и еще какая колонка (в </a:t>
            </a:r>
            <a:r>
              <a:rPr lang="ru-RU" sz="2400" dirty="0" err="1"/>
              <a:t>тг</a:t>
            </a:r>
            <a:r>
              <a:rPr lang="ru-RU" sz="2400" dirty="0"/>
              <a:t> показано)</a:t>
            </a:r>
          </a:p>
          <a:p>
            <a:pPr marL="0" indent="0">
              <a:buNone/>
            </a:pPr>
            <a:r>
              <a:rPr lang="ru-RU" sz="2400" dirty="0"/>
              <a:t>7)Алгоритм </a:t>
            </a:r>
            <a:r>
              <a:rPr lang="ru-RU" sz="2400" dirty="0" err="1"/>
              <a:t>ишущий</a:t>
            </a:r>
            <a:r>
              <a:rPr lang="ru-RU" sz="2400" dirty="0"/>
              <a:t> взаимосвязи(но это глобально дальше)</a:t>
            </a:r>
          </a:p>
          <a:p>
            <a:pPr marL="0" indent="0">
              <a:buNone/>
            </a:pPr>
            <a:r>
              <a:rPr lang="ru-RU" sz="2400" dirty="0"/>
              <a:t>8) Все обернуть в продукт-</a:t>
            </a:r>
            <a:r>
              <a:rPr lang="ru-RU" sz="2400" dirty="0" err="1"/>
              <a:t>прога</a:t>
            </a:r>
            <a:r>
              <a:rPr lang="ru-RU" sz="2400" dirty="0"/>
              <a:t>, что решает все дела </a:t>
            </a:r>
          </a:p>
        </p:txBody>
      </p:sp>
    </p:spTree>
    <p:extLst>
      <p:ext uri="{BB962C8B-B14F-4D97-AF65-F5344CB8AC3E}">
        <p14:creationId xmlns:p14="http://schemas.microsoft.com/office/powerpoint/2010/main" val="231473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516D4-8A03-4B97-A446-802CF0CF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2DFC18-A601-4F41-94F3-7F8DC97F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600" dirty="0"/>
              <a:t>Система не всегда дает отчёт по ошибках и багах внутри системы. На данный момент не антивируса с открытым исходным кодом который смог бы по логам обработать наличие аномалий на компьютере.</a:t>
            </a:r>
          </a:p>
          <a:p>
            <a:pPr marL="0" indent="0">
              <a:buNone/>
            </a:pPr>
            <a:r>
              <a:rPr lang="ru-RU" sz="3600" dirty="0"/>
              <a:t>События систему могут быть полезны и но они не структурированы вот </a:t>
            </a:r>
            <a:r>
              <a:rPr lang="ru-RU" sz="3600" dirty="0" err="1"/>
              <a:t>прога</a:t>
            </a:r>
            <a:r>
              <a:rPr lang="ru-RU" sz="3600" dirty="0"/>
              <a:t> чтобы красивенько было</a:t>
            </a:r>
          </a:p>
        </p:txBody>
      </p:sp>
    </p:spTree>
    <p:extLst>
      <p:ext uri="{BB962C8B-B14F-4D97-AF65-F5344CB8AC3E}">
        <p14:creationId xmlns:p14="http://schemas.microsoft.com/office/powerpoint/2010/main" val="37415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D6D37-3CB5-4A6C-8BCB-B1B37CC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917BB-B771-413C-88B4-AD1CCB43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48DEB4-ABEE-44A7-8633-B07A4B10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3" y="1660652"/>
            <a:ext cx="9806415" cy="51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9F5BD-BECC-45F9-8D86-19986C6A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9E755-EC68-4C2E-929C-50D55BF5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9F5DE9-3B79-413B-88B7-9BF9FDCB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5" y="498628"/>
            <a:ext cx="11656964" cy="567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9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70D90-A876-4A25-A445-0DBB5D7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91592-06AC-4E4C-85CF-71D569F6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A5D082-D584-4F85-89F5-FD930FB9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4" y="900598"/>
            <a:ext cx="11920671" cy="48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6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F1978-5EB4-4A5E-8C51-5E6F7F45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то ещё шаг мы думаем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DD430-D4D1-4EBB-A5B2-F75D1BB3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4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434F8-DDDD-42BC-86FA-BBCB9D58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723979"/>
            <a:ext cx="10058400" cy="160934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6CEDF-5834-4908-A09E-0E91EBF5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5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186</TotalTime>
  <Words>292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Cambria</vt:lpstr>
      <vt:lpstr>Roboto</vt:lpstr>
      <vt:lpstr>Rockwell</vt:lpstr>
      <vt:lpstr>Rockwell Condensed</vt:lpstr>
      <vt:lpstr>Wingdings</vt:lpstr>
      <vt:lpstr>Дерево</vt:lpstr>
      <vt:lpstr>Обнаружение аномалий в операционной системе Windows</vt:lpstr>
      <vt:lpstr>Актуальность</vt:lpstr>
      <vt:lpstr>ПЛАН и сделать табличку номер и какая неделя сделано кто сделал</vt:lpstr>
      <vt:lpstr>Проблема</vt:lpstr>
      <vt:lpstr>Ход работы</vt:lpstr>
      <vt:lpstr>Презентация PowerPoint</vt:lpstr>
      <vt:lpstr>Презентация PowerPoint</vt:lpstr>
      <vt:lpstr>Какой то ещё шаг мы думаем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аномалий в операционной системе Windows</dc:title>
  <dc:creator>Рома Верендеев</dc:creator>
  <cp:lastModifiedBy>vip.danya.pavlov.2017@mail.ru</cp:lastModifiedBy>
  <cp:revision>7</cp:revision>
  <dcterms:created xsi:type="dcterms:W3CDTF">2021-10-22T11:10:42Z</dcterms:created>
  <dcterms:modified xsi:type="dcterms:W3CDTF">2021-10-22T19:40:26Z</dcterms:modified>
</cp:coreProperties>
</file>