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7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30F945-E360-4D33-8866-488F71D65AA0}" type="datetimeFigureOut">
              <a:rPr lang="ru-RU" smtClean="0"/>
              <a:t>23.10.2021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0512B-DD66-4F08-BE27-AFF398F9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9878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sz="54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Обнаружение аномалий в операционной системе Windows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8B418-C6FF-4F5C-BB14-0B8A041A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9033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n-lt"/>
              </a:rPr>
              <a:t>Верендеев Роман(Б21-525)</a:t>
            </a:r>
          </a:p>
          <a:p>
            <a:r>
              <a:rPr lang="ru-RU" dirty="0"/>
              <a:t>Павлов Даниил(Б21-504)</a:t>
            </a:r>
          </a:p>
          <a:p>
            <a:r>
              <a:rPr lang="ru-RU" dirty="0">
                <a:latin typeface="+mn-lt"/>
              </a:rPr>
              <a:t>Руководитель Хасанова </a:t>
            </a:r>
            <a:r>
              <a:rPr lang="ru-RU" dirty="0" err="1">
                <a:latin typeface="+mn-lt"/>
              </a:rPr>
              <a:t>Аделя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6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57D06-B013-4448-980F-AF41282A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463934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0E397-0A85-4072-B53F-539DA87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1744824"/>
            <a:ext cx="9582506" cy="464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Журнал событий ОС Windows является важным источником информации о работе пользователя за ПК, об ошибках и сбоях в программном обеспечении, о действиях системных администраторов, в том числе - скрытных для пользователя. Поиск аномалий в журнале событий ОС Windows– это инструмент, помогающий выявлять нарушения системы, неправильную работу программного обеспечения, ошибки в конфигурировании операционной системы. Однако нестандартное поведение системы нельзя однозначно ассоциировать с вторжением, поэтому мы решили поставить следующие задачи и цели.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4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516D4-8A03-4B97-A446-802CF0C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DFC18-A601-4F41-94F3-7F8DC97F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Система не всегда дает отчёт по ошибках и багах внутри системы. На данный момент нет антивируса с открытым исходным кодом который смог бы по логам обработать наличие аномалий на компьютере. События системы могут быть полезны, но они не структурированы(нужна программа которая это делала бы) и давала результат об аномалиях системы.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15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D955-EB8C-4F06-8659-640BA5AB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472689" y="423796"/>
            <a:ext cx="10058400" cy="1003787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работы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0BD25DBE-799D-4A71-8FBE-BFB09FDCD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64784"/>
              </p:ext>
            </p:extLst>
          </p:nvPr>
        </p:nvGraphicFramePr>
        <p:xfrm>
          <a:off x="472689" y="925689"/>
          <a:ext cx="11528810" cy="5473939"/>
        </p:xfrm>
        <a:graphic>
          <a:graphicData uri="http://schemas.openxmlformats.org/drawingml/2006/table">
            <a:tbl>
              <a:tblPr firstRow="1" firstCol="1" lastRow="1" lastCol="1" bandRow="1">
                <a:tableStyleId>{10A1B5D5-9B99-4C35-A422-299274C87663}</a:tableStyleId>
              </a:tblPr>
              <a:tblGrid>
                <a:gridCol w="556057">
                  <a:extLst>
                    <a:ext uri="{9D8B030D-6E8A-4147-A177-3AD203B41FA5}">
                      <a16:colId xmlns:a16="http://schemas.microsoft.com/office/drawing/2014/main" val="459644385"/>
                    </a:ext>
                  </a:extLst>
                </a:gridCol>
                <a:gridCol w="7279986">
                  <a:extLst>
                    <a:ext uri="{9D8B030D-6E8A-4147-A177-3AD203B41FA5}">
                      <a16:colId xmlns:a16="http://schemas.microsoft.com/office/drawing/2014/main" val="1599103009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2391913598"/>
                    </a:ext>
                  </a:extLst>
                </a:gridCol>
                <a:gridCol w="1547444">
                  <a:extLst>
                    <a:ext uri="{9D8B030D-6E8A-4147-A177-3AD203B41FA5}">
                      <a16:colId xmlns:a16="http://schemas.microsoft.com/office/drawing/2014/main" val="2571860088"/>
                    </a:ext>
                  </a:extLst>
                </a:gridCol>
              </a:tblGrid>
              <a:tr h="606793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Задача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Кто занимался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Степень готовности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33978"/>
                  </a:ext>
                </a:extLst>
              </a:tr>
              <a:tr h="648178">
                <a:tc>
                  <a:txBody>
                    <a:bodyPr/>
                    <a:lstStyle/>
                    <a:p>
                      <a:r>
                        <a:rPr lang="ru-R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Изучить теорию про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журнала событий </a:t>
                      </a:r>
                      <a:r>
                        <a:rPr lang="en-US" sz="1600" dirty="0"/>
                        <a:t>Windows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40646"/>
                  </a:ext>
                </a:extLst>
              </a:tr>
              <a:tr h="432122">
                <a:tc>
                  <a:txBody>
                    <a:bodyPr/>
                    <a:lstStyle/>
                    <a:p>
                      <a:r>
                        <a:rPr lang="ru-R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Открыть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, изучить критерии, расписать за что отвечает каждый из них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47250"/>
                  </a:ext>
                </a:extLst>
              </a:tr>
              <a:tr h="662488">
                <a:tc>
                  <a:txBody>
                    <a:bodyPr/>
                    <a:lstStyle/>
                    <a:p>
                      <a:r>
                        <a:rPr lang="ru-R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Извлечь </a:t>
                      </a:r>
                      <a:r>
                        <a:rPr lang="ru-RU" sz="1600" dirty="0" err="1"/>
                        <a:t>логи</a:t>
                      </a:r>
                      <a:r>
                        <a:rPr lang="ru-RU" sz="1600" dirty="0"/>
                        <a:t> разными способами(</a:t>
                      </a:r>
                      <a:r>
                        <a:rPr lang="en-US" sz="1600" dirty="0" err="1"/>
                        <a:t>eventvwr</a:t>
                      </a:r>
                      <a:r>
                        <a:rPr lang="en-US" sz="1600" dirty="0"/>
                        <a:t>-</a:t>
                      </a:r>
                      <a:r>
                        <a:rPr lang="ru-RU" sz="1600" dirty="0"/>
                        <a:t>стандартный способ просмотра</a:t>
                      </a:r>
                      <a:r>
                        <a:rPr lang="en-US" sz="1600" dirty="0"/>
                        <a:t>,Sysmon</a:t>
                      </a:r>
                      <a:r>
                        <a:rPr lang="ru-RU" sz="1600" dirty="0"/>
                        <a:t>),понять с каким работать удобнее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65944"/>
                  </a:ext>
                </a:extLst>
              </a:tr>
              <a:tr h="648178">
                <a:tc>
                  <a:txBody>
                    <a:bodyPr/>
                    <a:lstStyle/>
                    <a:p>
                      <a:r>
                        <a:rPr lang="ru-R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 структурированную таблицу(</a:t>
                      </a:r>
                      <a:r>
                        <a:rPr lang="ru-RU" sz="1600" dirty="0" err="1"/>
                        <a:t>датафрейм</a:t>
                      </a:r>
                      <a:r>
                        <a:rPr lang="ru-RU" sz="1600" dirty="0"/>
                        <a:t>) логов(с указанием родителей и дочерних)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Верендеев Роман</a:t>
                      </a:r>
                    </a:p>
                    <a:p>
                      <a:r>
                        <a:rPr lang="ru-RU" sz="1600" dirty="0"/>
                        <a:t>Павлов Даниил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19716"/>
                  </a:ext>
                </a:extLst>
              </a:tr>
              <a:tr h="457537">
                <a:tc>
                  <a:txBody>
                    <a:bodyPr/>
                    <a:lstStyle/>
                    <a:p>
                      <a:r>
                        <a:rPr lang="ru-R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Решить проблему с обработкой категориальных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0852"/>
                  </a:ext>
                </a:extLst>
              </a:tr>
              <a:tr h="366129">
                <a:tc>
                  <a:txBody>
                    <a:bodyPr/>
                    <a:lstStyle/>
                    <a:p>
                      <a:r>
                        <a:rPr lang="ru-R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Восстановление иерархии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946298"/>
                  </a:ext>
                </a:extLst>
              </a:tr>
              <a:tr h="393366">
                <a:tc>
                  <a:txBody>
                    <a:bodyPr/>
                    <a:lstStyle/>
                    <a:p>
                      <a:r>
                        <a:rPr lang="ru-RU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Создать алгоритм, ищущий взаимосвязи между логами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37411"/>
                  </a:ext>
                </a:extLst>
              </a:tr>
              <a:tr h="646741">
                <a:tc>
                  <a:txBody>
                    <a:bodyPr/>
                    <a:lstStyle/>
                    <a:p>
                      <a:r>
                        <a:rPr lang="ru-RU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Всё это обернуть в готовый продукт(к примеру программу),которая сама будет вычислять аномалии.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020947"/>
                  </a:ext>
                </a:extLst>
              </a:tr>
              <a:tr h="501162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Ввести параллельно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/>
                        <a:t>и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onlineword</a:t>
                      </a:r>
                      <a:r>
                        <a:rPr lang="ru-RU" sz="1600" dirty="0"/>
                        <a:t>-документацию, которые будут рассказывать более детально о проекте и его историю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Павлов Даниил</a:t>
                      </a:r>
                    </a:p>
                    <a:p>
                      <a:r>
                        <a:rPr lang="ru-RU" sz="1600" dirty="0" err="1"/>
                        <a:t>Верендеев</a:t>
                      </a:r>
                      <a:r>
                        <a:rPr lang="ru-RU" sz="1600" dirty="0"/>
                        <a:t> Роман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выполняется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44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73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D6D37-3CB5-4A6C-8BCB-B1B37CC4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8" y="141732"/>
            <a:ext cx="10058400" cy="1609344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8DEB4-ABEE-44A7-8633-B07A4B10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3" y="1502392"/>
            <a:ext cx="9806415" cy="4511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01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A9E755-EC68-4C2E-929C-50D55BF5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F5DE9-3B79-413B-88B7-9BF9FDCB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853982"/>
            <a:ext cx="10926848" cy="5318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1A5D082-D584-4F85-89F5-FD930FB9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0" y="1090246"/>
            <a:ext cx="11449725" cy="46107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434F8-DDDD-42BC-86FA-BBCB9D58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723979"/>
            <a:ext cx="10058400" cy="160934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8565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224</TotalTime>
  <Words>315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Cambria</vt:lpstr>
      <vt:lpstr>Roboto</vt:lpstr>
      <vt:lpstr>Rockwell</vt:lpstr>
      <vt:lpstr>Rockwell Condensed</vt:lpstr>
      <vt:lpstr>Wingdings</vt:lpstr>
      <vt:lpstr>Дерево</vt:lpstr>
      <vt:lpstr>Обнаружение аномалий в операционной системе Windows</vt:lpstr>
      <vt:lpstr>Актуальность</vt:lpstr>
      <vt:lpstr>Проблема</vt:lpstr>
      <vt:lpstr>План работы </vt:lpstr>
      <vt:lpstr>Ход работы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аномалий в операционной системе Windows</dc:title>
  <dc:creator>Рома Верендеев</dc:creator>
  <cp:lastModifiedBy>vip.danya.pavlov.2017@mail.ru</cp:lastModifiedBy>
  <cp:revision>10</cp:revision>
  <dcterms:created xsi:type="dcterms:W3CDTF">2021-10-22T11:10:42Z</dcterms:created>
  <dcterms:modified xsi:type="dcterms:W3CDTF">2021-10-23T11:13:19Z</dcterms:modified>
</cp:coreProperties>
</file>