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7" r:id="rId8"/>
    <p:sldId id="268" r:id="rId9"/>
    <p:sldId id="265" r:id="rId10"/>
    <p:sldId id="269" r:id="rId11"/>
    <p:sldId id="27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32" autoAdjust="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21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32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79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6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30F945-E360-4D33-8866-488F71D65AA0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8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47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9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63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61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11.12.2021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3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30F945-E360-4D33-8866-488F71D65AA0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2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0512B-DD66-4F08-BE27-AFF398F9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89878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ru-RU" sz="5400" b="0" i="0" dirty="0">
                <a:solidFill>
                  <a:srgbClr val="777777"/>
                </a:solidFill>
                <a:effectLst/>
                <a:latin typeface="Roboto" panose="020B0604020202020204" pitchFamily="2" charset="0"/>
              </a:rPr>
              <a:t>Обнаружение аномалий в операционной системе Windows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B8B418-C6FF-4F5C-BB14-0B8A041A4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790336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+mn-lt"/>
              </a:rPr>
              <a:t>Верендеев Роман(Б21-525)</a:t>
            </a:r>
          </a:p>
          <a:p>
            <a:r>
              <a:rPr lang="ru-RU" dirty="0"/>
              <a:t>Павлов Даниил(Б21-504)</a:t>
            </a:r>
          </a:p>
          <a:p>
            <a:r>
              <a:rPr lang="ru-RU" dirty="0">
                <a:latin typeface="+mn-lt"/>
              </a:rPr>
              <a:t>Руководитель Хасанова </a:t>
            </a:r>
            <a:r>
              <a:rPr lang="ru-RU" dirty="0" err="1">
                <a:latin typeface="+mn-lt"/>
              </a:rPr>
              <a:t>Аделя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365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FCF71-2005-40B9-A600-3B19661E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3BEEFD-F2D6-4D4F-A3E2-74080C71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этот семестр была проделана работа по изучению и извлечению </a:t>
            </a:r>
            <a:r>
              <a:rPr lang="ru-RU" dirty="0" err="1"/>
              <a:t>логов,а</a:t>
            </a:r>
            <a:r>
              <a:rPr lang="ru-RU" dirty="0"/>
              <a:t> также по созданию структурированной системы добытых нами логов.</a:t>
            </a:r>
          </a:p>
        </p:txBody>
      </p:sp>
    </p:spTree>
    <p:extLst>
      <p:ext uri="{BB962C8B-B14F-4D97-AF65-F5344CB8AC3E}">
        <p14:creationId xmlns:p14="http://schemas.microsoft.com/office/powerpoint/2010/main" val="40309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3D284D8-F2E9-46C8-A9A0-9D304D2E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7" y="527901"/>
            <a:ext cx="10747538" cy="7376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         </a:t>
            </a:r>
            <a:r>
              <a:rPr lang="en-US" sz="4000" dirty="0"/>
              <a:t>Git</a:t>
            </a:r>
            <a:r>
              <a:rPr lang="ru-RU" sz="4000" dirty="0"/>
              <a:t>-</a:t>
            </a:r>
            <a:r>
              <a:rPr lang="en-US" sz="4000" dirty="0"/>
              <a:t>Hub</a:t>
            </a:r>
            <a:r>
              <a:rPr lang="en-US" sz="4000" dirty="0">
                <a:latin typeface="Rockwell (Основной текст)"/>
              </a:rPr>
              <a:t> </a:t>
            </a:r>
            <a:r>
              <a:rPr lang="ru-RU" sz="4000" dirty="0">
                <a:latin typeface="Rockwell (Основной текст)"/>
              </a:rPr>
              <a:t>                            </a:t>
            </a:r>
            <a:r>
              <a:rPr lang="en-US" sz="4000" dirty="0">
                <a:latin typeface="Rockwell (Основной текст)"/>
              </a:rPr>
              <a:t>Google-doc</a:t>
            </a:r>
            <a:endParaRPr lang="ru-RU" sz="4000" dirty="0"/>
          </a:p>
          <a:p>
            <a:pPr marL="0" indent="0">
              <a:buNone/>
            </a:pPr>
            <a:endParaRPr lang="ru-RU" sz="4000" dirty="0">
              <a:latin typeface="Rockwell (Основной текст)"/>
            </a:endParaRPr>
          </a:p>
          <a:p>
            <a:endParaRPr lang="ru-RU" sz="4000" dirty="0"/>
          </a:p>
          <a:p>
            <a:pPr marL="0" indent="0">
              <a:buNone/>
            </a:pP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27F5B8-4802-4FAC-ADDA-F6B9D7E7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7359"/>
            <a:ext cx="4688609" cy="39210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E89643-3B16-4711-A3A7-1D8BA379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77" y="1290851"/>
            <a:ext cx="4847195" cy="42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8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434F8-DDDD-42BC-86FA-BBCB9D58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723979"/>
            <a:ext cx="10058400" cy="1609344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6CEDF-5834-4908-A09E-0E91EBF5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6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57D06-B013-4448-980F-AF41282A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6" y="463934"/>
            <a:ext cx="8911687" cy="1280890"/>
          </a:xfrm>
        </p:spPr>
        <p:txBody>
          <a:bodyPr>
            <a:normAutofit/>
          </a:bodyPr>
          <a:lstStyle/>
          <a:p>
            <a:r>
              <a:rPr lang="ru-RU" sz="44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0E397-0A85-4072-B53F-539DA87F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996" y="1744824"/>
            <a:ext cx="9582506" cy="4649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Журнал событий ОС Windows является важным источником информации о работе пользователя за ПК, об ошибках и сбоях в программном обеспечении, о действиях системных администраторов, в том числе - скрытных для пользователя. </a:t>
            </a:r>
          </a:p>
        </p:txBody>
      </p:sp>
    </p:spTree>
    <p:extLst>
      <p:ext uri="{BB962C8B-B14F-4D97-AF65-F5344CB8AC3E}">
        <p14:creationId xmlns:p14="http://schemas.microsoft.com/office/powerpoint/2010/main" val="6564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516D4-8A03-4B97-A446-802CF0CF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2DFC18-A601-4F41-94F3-7F8DC97F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На данный момент нет программы с открытым исходным кодом, который смог бы по логам обработать наличие аномалий на компьютере. События системы могут быть полезны, но они не структурированы(нужна программ, которая это делала бы)</a:t>
            </a:r>
          </a:p>
        </p:txBody>
      </p:sp>
    </p:spTree>
    <p:extLst>
      <p:ext uri="{BB962C8B-B14F-4D97-AF65-F5344CB8AC3E}">
        <p14:creationId xmlns:p14="http://schemas.microsoft.com/office/powerpoint/2010/main" val="374155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FD955-EB8C-4F06-8659-640BA5AB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72689" y="423796"/>
            <a:ext cx="10058400" cy="1003787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работы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BD25DBE-799D-4A71-8FBE-BFB09FDCD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30869"/>
              </p:ext>
            </p:extLst>
          </p:nvPr>
        </p:nvGraphicFramePr>
        <p:xfrm>
          <a:off x="472689" y="925689"/>
          <a:ext cx="10798690" cy="5657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35">
                  <a:extLst>
                    <a:ext uri="{9D8B030D-6E8A-4147-A177-3AD203B41FA5}">
                      <a16:colId xmlns:a16="http://schemas.microsoft.com/office/drawing/2014/main" val="459644385"/>
                    </a:ext>
                  </a:extLst>
                </a:gridCol>
                <a:gridCol w="4703109">
                  <a:extLst>
                    <a:ext uri="{9D8B030D-6E8A-4147-A177-3AD203B41FA5}">
                      <a16:colId xmlns:a16="http://schemas.microsoft.com/office/drawing/2014/main" val="1599103009"/>
                    </a:ext>
                  </a:extLst>
                </a:gridCol>
                <a:gridCol w="2699673">
                  <a:extLst>
                    <a:ext uri="{9D8B030D-6E8A-4147-A177-3AD203B41FA5}">
                      <a16:colId xmlns:a16="http://schemas.microsoft.com/office/drawing/2014/main" val="2391913598"/>
                    </a:ext>
                  </a:extLst>
                </a:gridCol>
                <a:gridCol w="2699673">
                  <a:extLst>
                    <a:ext uri="{9D8B030D-6E8A-4147-A177-3AD203B41FA5}">
                      <a16:colId xmlns:a16="http://schemas.microsoft.com/office/drawing/2014/main" val="2571860088"/>
                    </a:ext>
                  </a:extLst>
                </a:gridCol>
              </a:tblGrid>
              <a:tr h="252662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Задача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Кто занимался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Степень готовности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33978"/>
                  </a:ext>
                </a:extLst>
              </a:tr>
              <a:tr h="593564">
                <a:tc>
                  <a:txBody>
                    <a:bodyPr/>
                    <a:lstStyle/>
                    <a:p>
                      <a:r>
                        <a:rPr lang="ru-RU" sz="1600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Изучить теорию про </a:t>
                      </a:r>
                      <a:r>
                        <a:rPr lang="ru-RU" sz="1600" dirty="0" err="1"/>
                        <a:t>логи</a:t>
                      </a:r>
                      <a:r>
                        <a:rPr lang="ru-RU" sz="1600" dirty="0"/>
                        <a:t> журнала событий </a:t>
                      </a:r>
                      <a:r>
                        <a:rPr lang="en-US" sz="1600" dirty="0"/>
                        <a:t>Windows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Верендеев Роман</a:t>
                      </a:r>
                    </a:p>
                    <a:p>
                      <a:r>
                        <a:rPr lang="ru-RU" sz="1600" dirty="0"/>
                        <a:t>Павлов Даниил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100%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40646"/>
                  </a:ext>
                </a:extLst>
              </a:tr>
              <a:tr h="593564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Открыть </a:t>
                      </a:r>
                      <a:r>
                        <a:rPr lang="ru-RU" sz="1600" dirty="0" err="1"/>
                        <a:t>логи</a:t>
                      </a:r>
                      <a:r>
                        <a:rPr lang="ru-RU" sz="1600" dirty="0"/>
                        <a:t>, изучить критерии, расписать за что отвечает каждый из них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Верендеев Роман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100%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547250"/>
                  </a:ext>
                </a:extLst>
              </a:tr>
              <a:tr h="837972">
                <a:tc>
                  <a:txBody>
                    <a:bodyPr/>
                    <a:lstStyle/>
                    <a:p>
                      <a:r>
                        <a:rPr lang="ru-RU" sz="16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Извлечь </a:t>
                      </a:r>
                      <a:r>
                        <a:rPr lang="ru-RU" sz="1600" dirty="0" err="1"/>
                        <a:t>логи</a:t>
                      </a:r>
                      <a:r>
                        <a:rPr lang="ru-RU" sz="1600" dirty="0"/>
                        <a:t> разными способами(Монитор процессов </a:t>
                      </a:r>
                      <a:r>
                        <a:rPr lang="en-US" sz="1600" dirty="0" err="1"/>
                        <a:t>Windows,Sysmon</a:t>
                      </a:r>
                      <a:r>
                        <a:rPr lang="ru-RU" sz="1600" dirty="0"/>
                        <a:t>),вычислить каким работать удобнее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Павлов Даниил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100%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65944"/>
                  </a:ext>
                </a:extLst>
              </a:tr>
              <a:tr h="593564"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Создать структурированную систему логов(с указанием родителей и дочерних)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Верендеев Роман</a:t>
                      </a:r>
                    </a:p>
                    <a:p>
                      <a:r>
                        <a:rPr lang="ru-RU" sz="1600" dirty="0"/>
                        <a:t>Павлов Даниил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100 %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19716"/>
                  </a:ext>
                </a:extLst>
              </a:tr>
              <a:tr h="593564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Перевод в удобный </a:t>
                      </a:r>
                      <a:r>
                        <a:rPr lang="en-US" sz="1600" dirty="0" err="1"/>
                        <a:t>Dataframe</a:t>
                      </a:r>
                      <a:r>
                        <a:rPr lang="ru-RU" sz="1600" dirty="0"/>
                        <a:t> из Журнала событий </a:t>
                      </a:r>
                      <a:r>
                        <a:rPr lang="en-US" sz="1600" dirty="0"/>
                        <a:t>Windows</a:t>
                      </a:r>
                      <a:r>
                        <a:rPr lang="ru-RU" sz="1600" dirty="0"/>
                        <a:t> с указанием характеристик логов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Павлов Даниил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100%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59792"/>
                  </a:ext>
                </a:extLst>
              </a:tr>
              <a:tr h="418986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Решить проблему в категориальных признаках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Павлов Даниил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100%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50852"/>
                  </a:ext>
                </a:extLst>
              </a:tr>
              <a:tr h="593564"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Нахождение самих аномалий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Павлов Даниил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100%</a:t>
                      </a:r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37411"/>
                  </a:ext>
                </a:extLst>
              </a:tr>
              <a:tr h="837972">
                <a:tc>
                  <a:txBody>
                    <a:bodyPr/>
                    <a:lstStyle/>
                    <a:p>
                      <a:r>
                        <a:rPr lang="ru-RU" sz="1600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Всё это обернуть в готовый продукт(к примеру программу),которая сама будет вычислять вторжения и ошибки.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Павлов Даниил</a:t>
                      </a:r>
                    </a:p>
                    <a:p>
                      <a:r>
                        <a:rPr lang="ru-RU" sz="1600" dirty="0"/>
                        <a:t>Верендеев Роман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100%</a:t>
                      </a:r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02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73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D6D37-3CB5-4A6C-8BCB-B1B37CC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917BB-B771-413C-88B4-AD1CCB43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48DEB4-ABEE-44A7-8633-B07A4B10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3" y="1660652"/>
            <a:ext cx="9806415" cy="48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2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70D90-A876-4A25-A445-0DBB5D77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91592-06AC-4E4C-85CF-71D569F6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A5D082-D584-4F85-89F5-FD930FB93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4" y="900598"/>
            <a:ext cx="11920671" cy="48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86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8E7A3-AE0B-47E2-962D-E47CBD2A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64446-AF9D-48FA-B0A5-EC789BC3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F1D014-6EB9-4577-9DAB-607E3769C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6" y="864786"/>
            <a:ext cx="10536907" cy="512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9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DAC17-4EB5-4A2A-B55E-CBA01C28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342A4-B2DF-45D5-B227-9F5845F8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092BF7-78C5-46EC-BFE1-752B2213F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87" y="0"/>
            <a:ext cx="8521747" cy="64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28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B157B7-4DC9-416B-BB47-DFC2BCB1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68" y="1403604"/>
            <a:ext cx="10058400" cy="4050792"/>
          </a:xfrm>
        </p:spPr>
        <p:txBody>
          <a:bodyPr>
            <a:normAutofit fontScale="92500" lnSpcReduction="10000"/>
          </a:bodyPr>
          <a:lstStyle/>
          <a:p>
            <a:pPr marL="457200" rtl="0">
              <a:spcBef>
                <a:spcPts val="1300"/>
              </a:spcBef>
              <a:spcAft>
                <a:spcPts val="1300"/>
              </a:spcAft>
            </a:pPr>
            <a:r>
              <a:rPr lang="ru-RU" sz="4000" b="1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ParentProcessId</a:t>
            </a:r>
            <a:r>
              <a:rPr lang="ru-RU" sz="40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-Идентификатор процесса </a:t>
            </a:r>
            <a:r>
              <a:rPr lang="ru-RU" sz="40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процесса</a:t>
            </a:r>
            <a:r>
              <a:rPr lang="ru-RU" sz="40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который породил/создал основной процесс.</a:t>
            </a:r>
          </a:p>
          <a:p>
            <a:pPr marL="457200" rtl="0">
              <a:spcBef>
                <a:spcPts val="1300"/>
              </a:spcBef>
              <a:spcAft>
                <a:spcPts val="1300"/>
              </a:spcAft>
            </a:pPr>
            <a:r>
              <a:rPr lang="ru-RU" sz="4000" b="1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ProcessId</a:t>
            </a:r>
            <a:r>
              <a:rPr lang="ru-RU" sz="40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-Идентификатор процесса </a:t>
            </a:r>
            <a:r>
              <a:rPr lang="ru-RU" sz="40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ProcessId</a:t>
            </a:r>
            <a:r>
              <a:rPr lang="ru-RU" sz="40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используемый операционной системой для идентификации созданного процесса.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80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404</TotalTime>
  <Words>295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Cambria</vt:lpstr>
      <vt:lpstr>Roboto</vt:lpstr>
      <vt:lpstr>Rockwell</vt:lpstr>
      <vt:lpstr>Rockwell (Основной текст)</vt:lpstr>
      <vt:lpstr>Rockwell Condensed</vt:lpstr>
      <vt:lpstr>Wingdings</vt:lpstr>
      <vt:lpstr>Дерево</vt:lpstr>
      <vt:lpstr>Обнаружение аномалий в операционной системе Windows</vt:lpstr>
      <vt:lpstr>Актуальность</vt:lpstr>
      <vt:lpstr>Цель работы</vt:lpstr>
      <vt:lpstr>План работы </vt:lpstr>
      <vt:lpstr>Ход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Обнаружение аномалий в операционной системе Windows</dc:title>
  <dc:creator>Рома Верендеев</dc:creator>
  <cp:lastModifiedBy>Рома Верендеев</cp:lastModifiedBy>
  <cp:revision>12</cp:revision>
  <dcterms:created xsi:type="dcterms:W3CDTF">2021-10-22T11:10:42Z</dcterms:created>
  <dcterms:modified xsi:type="dcterms:W3CDTF">2021-12-11T14:53:40Z</dcterms:modified>
</cp:coreProperties>
</file>