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4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90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61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1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534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80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36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98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8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56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76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89D8D-C4E1-43EB-9209-372FE24FBFDF}" type="datetimeFigureOut">
              <a:rPr lang="ru-RU" smtClean="0"/>
              <a:t>15.06.2024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329EF-D2EA-457C-BEA2-D1A31B924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2145" y="0"/>
            <a:ext cx="12020364" cy="690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Федеральное государственное бюджетное образовательное учреждение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высшего образования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«Саратовский государственный технический университет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имени Гагарина Ю.А.»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Институт прикладных информационных технологий и коммуникаций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Направление «Информационные системы и технологии»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Кафедра «Прикладные информационные технологии»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КОНТРОЛЬНАЯ РАБОТА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 дисциплине «Программирование интернет-приложений»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Выполнил студент группы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б1-ИФСТипу-12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заочной формы обучения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Левшина Анастасия Александровна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Номер зачетной книжки 233862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Проверил: к.т.н., доцент кафедры ПИТ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sz="11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Кушникова</a:t>
            </a: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Е.В.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  <a:spcAft>
                <a:spcPts val="0"/>
              </a:spcAft>
              <a:tabLst>
                <a:tab pos="2567940" algn="l"/>
              </a:tabLs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ru-RU" sz="11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0"/>
              </a:spcAft>
            </a:pPr>
            <a:r>
              <a:rPr lang="ru-RU" sz="1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Саратов 2024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7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25625"/>
            <a:ext cx="12192000" cy="36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/>
              <a:t>ЦА сайта.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ЦА (целевая аудитория) сайта игровых компьютеров обычно включает в себя геймеров и энтузиастов компьютерных игр. Типичный посетитель такого сайта будет интересоваться новейшими видеоиграми, компонентами и аксессуарами для игровых компьютеров, а также информацией о технических характеристиках и обзорах игровых устройств.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сайта. Что можно сделать на сайте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продукции и услугах компании;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контактной информации для связи с представителями компании;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дополнительной информации о компании, её истории, миссии и ценностях;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каталогом продукции и услуг компании;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Приобретение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продукции или услуг компании через онлайн-магазин;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новостную ленту для получения информации о новинках, акциях и скидках;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отзывов и комментариев о продукции и услугах компании;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Интерактивный прототип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838103"/>
            <a:ext cx="11793596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226"/>
            <a:ext cx="12165133" cy="690122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7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" y="128127"/>
            <a:ext cx="11498280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0"/>
            <a:ext cx="9413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2763"/>
            <a:ext cx="8801775" cy="683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" y="1529930"/>
            <a:ext cx="12161523" cy="356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148</Words>
  <Application>Microsoft Office PowerPoint</Application>
  <PresentationFormat>Широкоэкранный</PresentationFormat>
  <Paragraphs>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Определение ЦА сайта. </vt:lpstr>
      <vt:lpstr>Функции сайта. Что можно сделать на сайте </vt:lpstr>
      <vt:lpstr>Интерактивный прототип сайта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nek64pro</cp:lastModifiedBy>
  <cp:revision>6</cp:revision>
  <dcterms:created xsi:type="dcterms:W3CDTF">2024-06-15T06:56:39Z</dcterms:created>
  <dcterms:modified xsi:type="dcterms:W3CDTF">2024-06-15T08:06:08Z</dcterms:modified>
</cp:coreProperties>
</file>