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8E104-99B0-4941-AAD7-1046E8B5B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2B55C6-B5C7-4269-8933-395E206E5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CBC23A-1788-4843-B51E-E3297CBD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A41A-FF49-4AC0-8B31-B7C6D307E8F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4F7479-42FC-41B3-9403-0114D015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688586-4E3C-465C-928C-0C9FB647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B63C-85B2-48CA-A0B3-438118CEA4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73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F9941-12CA-461F-BFA6-538CB105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022C4-9F41-4818-8982-A3CAD7127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CBB707-B7FF-45C1-9482-83DAA93A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A41A-FF49-4AC0-8B31-B7C6D307E8F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C1C38-926C-4297-920F-826A95DF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E7A07-E7FB-467D-901E-89BA2182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B63C-85B2-48CA-A0B3-438118CEA4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00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221F43-1C54-498B-B727-2CFB49A5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E6F777-344E-45C0-AF55-2C131C07C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D7A9ED-50A1-4D3F-B423-50E3666F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A41A-FF49-4AC0-8B31-B7C6D307E8F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58628-3B97-498D-8211-EBD11D36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D2FCD-A031-4A0D-804F-EA4BD5F0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B63C-85B2-48CA-A0B3-438118CEA4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9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08E6B-B7B1-4ED6-945F-9AB7B531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8774A-1C6F-40C2-91C6-E29941CC8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FBE676-CB2C-456D-9ED9-72BE8498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A41A-FF49-4AC0-8B31-B7C6D307E8F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87BDD-691A-4747-BA45-1C653D8A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1D038-250B-4060-953B-07F609C5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B63C-85B2-48CA-A0B3-438118CEA4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76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92C75-2964-480E-9972-AB039F55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7D07ED-6A91-4984-9EB0-1B71A235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D99EBB-C655-4C07-901B-3D9BF7F9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A41A-FF49-4AC0-8B31-B7C6D307E8F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E23F2-7758-4BA7-A645-C085511B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9C3B88-25DD-4A2D-8B0C-100D40DA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B63C-85B2-48CA-A0B3-438118CEA4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63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E6A76-53E9-48A6-B6F2-17ED4210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A54F0-8B8E-41C0-B3D8-C780CB10C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4AAF64-1841-46C4-8926-D3FECFE8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1DD20C-3F38-41E6-9266-3F32F99C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A41A-FF49-4AC0-8B31-B7C6D307E8F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CF37EA-AA2A-45F5-9573-47A90320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E84E20-1BAE-4706-9434-FF034D24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B63C-85B2-48CA-A0B3-438118CEA4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51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E52E-02DD-4F26-B4F5-1D9DEC61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1EA9DB-1EAE-45D4-8E60-1EAFFEAB8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1AC271-832C-4077-8DA7-A3B8CB129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7529DF-0A1B-4B4C-A430-35C062946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8DD5E0-FBC7-4C32-9316-C10B726BB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2A0A09-EA17-4528-A95B-2E75F1B3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A41A-FF49-4AC0-8B31-B7C6D307E8F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EE92C3-385C-42EF-867E-925941EF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B702B8-5F6E-4C24-A37D-611E4012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B63C-85B2-48CA-A0B3-438118CEA4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06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B6A02-6269-434C-A571-B55B3F9A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966E29-E50C-45D8-9C65-74CB593D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A41A-FF49-4AC0-8B31-B7C6D307E8F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50E7F6-E5F3-4973-BE29-AE05EBF4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2EC81B-EFB3-47FB-B60A-D0D5FF98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B63C-85B2-48CA-A0B3-438118CEA4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21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E28711-6BB1-4A18-BFAA-013E0840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A41A-FF49-4AC0-8B31-B7C6D307E8F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0A5BF-C1CA-476A-8479-4BBD9B25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9D2785-1C77-46FA-83BB-287E68C3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B63C-85B2-48CA-A0B3-438118CEA4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4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0761-F5DD-43D9-A7A9-474F2B71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3547E1-1B0B-4AEE-A771-96C1C86A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7EBA22-51EF-4CBC-9613-2BDFF2E18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3FE6EA-E398-4000-911A-A605FEEC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A41A-FF49-4AC0-8B31-B7C6D307E8F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FDD58E-B851-49A6-A125-FD563725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56D028-C558-405D-AE5A-BEDEC901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B63C-85B2-48CA-A0B3-438118CEA4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8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27522-E14D-4091-B158-ECB099CC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DBE517-5049-4CD3-8867-69C7BF695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1E60E-1184-4741-B501-4B51A0C58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03563D-FE0A-43E0-83E7-CE71778A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A41A-FF49-4AC0-8B31-B7C6D307E8F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AC5AD8-DBF3-4011-A5F7-AA8894FC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4D9007-731B-4AEA-89D8-B813BCA3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B63C-85B2-48CA-A0B3-438118CEA4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21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48623E-4F4D-4D04-A081-1006DBF3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A7AE16-2E40-4B11-9132-4D7AA62A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47288-7AC0-47CD-8C1A-94A35FB18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A41A-FF49-4AC0-8B31-B7C6D307E8F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40B276-2D22-4EC8-92FD-A786A10D2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B65E36-E37F-4F2B-8FDC-4B27DBF04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B63C-85B2-48CA-A0B3-438118CEA4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1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B3B3356-7C17-453E-9622-54737F58E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080000"/>
            <a:ext cx="10800000" cy="19307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65FE6A7-2270-4A9F-8FC0-D4E5DD28A569}"/>
              </a:ext>
            </a:extLst>
          </p:cNvPr>
          <p:cNvSpPr txBox="1"/>
          <p:nvPr/>
        </p:nvSpPr>
        <p:spPr>
          <a:xfrm>
            <a:off x="572432" y="360000"/>
            <a:ext cx="286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Initiale Ansicht: Hauptmenü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C1539A-496C-4442-946E-1B25DAB5A3C8}"/>
              </a:ext>
            </a:extLst>
          </p:cNvPr>
          <p:cNvSpPr txBox="1"/>
          <p:nvPr/>
        </p:nvSpPr>
        <p:spPr>
          <a:xfrm>
            <a:off x="572432" y="3534032"/>
            <a:ext cx="1131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Diese initiale Ansicht sollte beim ersten Aufruf angezeigt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diesem ersten Aufruf ist die Listenansicht mit Originalsortierung für die Datei „alle.txt“ im Menü voreingestellt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Änderungen der Ansicht oder der Sortierung erreicht man durch entsprechende Auswahl im Hauptmenü</a:t>
            </a:r>
          </a:p>
          <a:p>
            <a:r>
              <a:rPr lang="de-DE" dirty="0"/>
              <a:t>     gefolgt von einem Klick auf den grünen Ok-Knopf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7AAE70C-DBAA-4364-970F-70A15E09B9CF}"/>
              </a:ext>
            </a:extLst>
          </p:cNvPr>
          <p:cNvSpPr/>
          <p:nvPr/>
        </p:nvSpPr>
        <p:spPr>
          <a:xfrm rot="18441215">
            <a:off x="2575502" y="2975044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9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9D5CAD7-01EF-40ED-8628-B64DD9C3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080000"/>
            <a:ext cx="10800000" cy="24559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65FE6A7-2270-4A9F-8FC0-D4E5DD28A569}"/>
              </a:ext>
            </a:extLst>
          </p:cNvPr>
          <p:cNvSpPr txBox="1"/>
          <p:nvPr/>
        </p:nvSpPr>
        <p:spPr>
          <a:xfrm>
            <a:off x="572432" y="360000"/>
            <a:ext cx="14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ym typeface="Wingdings" panose="05000000000000000000" pitchFamily="2" charset="2"/>
              </a:rPr>
              <a:t>Listenansicht</a:t>
            </a:r>
            <a:endParaRPr lang="de-DE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1C1539A-496C-4442-946E-1B25DAB5A3C8}"/>
              </a:ext>
            </a:extLst>
          </p:cNvPr>
          <p:cNvSpPr txBox="1"/>
          <p:nvPr/>
        </p:nvSpPr>
        <p:spPr>
          <a:xfrm>
            <a:off x="572432" y="4349578"/>
            <a:ext cx="667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Listenansicht der Datei „alle.txt“ mit unveränderter Sortierung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E7AAE70C-DBAA-4364-970F-70A15E09B9CF}"/>
              </a:ext>
            </a:extLst>
          </p:cNvPr>
          <p:cNvSpPr/>
          <p:nvPr/>
        </p:nvSpPr>
        <p:spPr>
          <a:xfrm rot="18441215">
            <a:off x="2542999" y="2954479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18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379D584-8FE1-4FCE-AF24-1F34009F0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1" y="1080000"/>
            <a:ext cx="10800000" cy="365175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94FCC3E-146B-450A-976F-DD424EA3E1D7}"/>
              </a:ext>
            </a:extLst>
          </p:cNvPr>
          <p:cNvSpPr txBox="1"/>
          <p:nvPr/>
        </p:nvSpPr>
        <p:spPr>
          <a:xfrm>
            <a:off x="686061" y="360000"/>
            <a:ext cx="537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Ansicht nach Klick auf Buchsymbol in der Listenansicht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CA7F5EE-EF59-4774-85A8-CD88AA326C6B}"/>
              </a:ext>
            </a:extLst>
          </p:cNvPr>
          <p:cNvSpPr txBox="1"/>
          <p:nvPr/>
        </p:nvSpPr>
        <p:spPr>
          <a:xfrm>
            <a:off x="572432" y="5004489"/>
            <a:ext cx="10632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Klick auf einen Knopf mit Buchsymbol soll die neue Anzeige entsprechend der Auswahl im Hauptmenü </a:t>
            </a:r>
          </a:p>
          <a:p>
            <a:r>
              <a:rPr lang="de-DE" dirty="0"/>
              <a:t>     zusätzlich mit den Buchdetails des angeklickten Buches rechts angezeigt werden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D248355-BD7A-4615-94CD-1AE86BFCA5E2}"/>
              </a:ext>
            </a:extLst>
          </p:cNvPr>
          <p:cNvSpPr/>
          <p:nvPr/>
        </p:nvSpPr>
        <p:spPr>
          <a:xfrm rot="7869280">
            <a:off x="7868763" y="1176734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3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CD4EE75-6D4A-4138-9385-80038B4DC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080000"/>
            <a:ext cx="10800000" cy="244071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069DDFC-5C41-4420-B566-5EAF20127216}"/>
              </a:ext>
            </a:extLst>
          </p:cNvPr>
          <p:cNvSpPr txBox="1"/>
          <p:nvPr/>
        </p:nvSpPr>
        <p:spPr>
          <a:xfrm>
            <a:off x="572432" y="360000"/>
            <a:ext cx="93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Ansicht nach Auswahl von „Sortierung“ = „auf“ und dann Klick auf den Ok-Knopf </a:t>
            </a:r>
            <a:r>
              <a:rPr lang="de-DE" b="1" dirty="0">
                <a:sym typeface="Wingdings" panose="05000000000000000000" pitchFamily="2" charset="2"/>
              </a:rPr>
              <a:t> Listenansicht</a:t>
            </a:r>
            <a:endParaRPr lang="de-DE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D1B0DC4-934C-4A1C-930F-43E9A6A9BD44}"/>
              </a:ext>
            </a:extLst>
          </p:cNvPr>
          <p:cNvSpPr txBox="1"/>
          <p:nvPr/>
        </p:nvSpPr>
        <p:spPr>
          <a:xfrm>
            <a:off x="572432" y="5004489"/>
            <a:ext cx="11465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Auswahl der Sortierung als „auf“ und Klick auf den Ok-Knopf wird die Buchliste aufsteigend sortiert nach Titeln </a:t>
            </a:r>
          </a:p>
          <a:p>
            <a:r>
              <a:rPr lang="de-DE" dirty="0"/>
              <a:t>     entsprechend den Angaben im Hauptmenü angezeigt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3D172232-72ED-4049-9986-32EBB01CE63F}"/>
              </a:ext>
            </a:extLst>
          </p:cNvPr>
          <p:cNvSpPr/>
          <p:nvPr/>
        </p:nvSpPr>
        <p:spPr>
          <a:xfrm rot="18441215">
            <a:off x="2542999" y="2954479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1439DCA-B0AA-41BB-8EEA-12A4F7EDF00F}"/>
              </a:ext>
            </a:extLst>
          </p:cNvPr>
          <p:cNvSpPr/>
          <p:nvPr/>
        </p:nvSpPr>
        <p:spPr>
          <a:xfrm rot="18441215">
            <a:off x="1091986" y="2538958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63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F4D650A-BB47-4B7C-BB08-C85E50212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080000"/>
            <a:ext cx="10800000" cy="268133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FA618E4-A7C7-4CB1-A400-DD8AACEB0604}"/>
              </a:ext>
            </a:extLst>
          </p:cNvPr>
          <p:cNvSpPr txBox="1"/>
          <p:nvPr/>
        </p:nvSpPr>
        <p:spPr>
          <a:xfrm>
            <a:off x="572432" y="360000"/>
            <a:ext cx="928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Ansicht nach Auswahl von „Sortierung“ = „ab“ und dann Klick auf den Ok-Knopf </a:t>
            </a:r>
            <a:r>
              <a:rPr lang="de-DE" b="1" dirty="0">
                <a:sym typeface="Wingdings" panose="05000000000000000000" pitchFamily="2" charset="2"/>
              </a:rPr>
              <a:t> Listenansicht</a:t>
            </a:r>
            <a:endParaRPr lang="de-DE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0D773D6-A7FE-4789-BEE0-F9081043B8D2}"/>
              </a:ext>
            </a:extLst>
          </p:cNvPr>
          <p:cNvSpPr txBox="1"/>
          <p:nvPr/>
        </p:nvSpPr>
        <p:spPr>
          <a:xfrm>
            <a:off x="572432" y="5004489"/>
            <a:ext cx="11465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Auswahl der Sortierung als „ab“ und Klick auf den Ok-Knopf wird die Buchliste absteigend sortiert nach Titeln </a:t>
            </a:r>
          </a:p>
          <a:p>
            <a:r>
              <a:rPr lang="de-DE" dirty="0"/>
              <a:t>     entsprechend den Angaben im Hauptmenü angezeigt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00F85EC-5FB4-4227-89C7-BF9ED4EC9A07}"/>
              </a:ext>
            </a:extLst>
          </p:cNvPr>
          <p:cNvSpPr/>
          <p:nvPr/>
        </p:nvSpPr>
        <p:spPr>
          <a:xfrm rot="18441215">
            <a:off x="2542999" y="2954479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78BDB27-C53A-4676-A9FB-E47698059E16}"/>
              </a:ext>
            </a:extLst>
          </p:cNvPr>
          <p:cNvSpPr/>
          <p:nvPr/>
        </p:nvSpPr>
        <p:spPr>
          <a:xfrm rot="18441215">
            <a:off x="1706858" y="2611287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7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AFEC4E-20B7-4204-9D46-5363ADA88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080000"/>
            <a:ext cx="10800000" cy="468082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B776799-8694-4ADF-AB40-D8A967F6C94B}"/>
              </a:ext>
            </a:extLst>
          </p:cNvPr>
          <p:cNvSpPr txBox="1"/>
          <p:nvPr/>
        </p:nvSpPr>
        <p:spPr>
          <a:xfrm>
            <a:off x="696000" y="360000"/>
            <a:ext cx="960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Ansicht nach Auswahl von „Anzeige“ = „Kacheln“ und dann Klick auf den Ok-Knopf </a:t>
            </a:r>
            <a:r>
              <a:rPr lang="de-DE" b="1" dirty="0">
                <a:sym typeface="Wingdings" panose="05000000000000000000" pitchFamily="2" charset="2"/>
              </a:rPr>
              <a:t> Kachelansicht</a:t>
            </a:r>
            <a:endParaRPr lang="de-DE" b="1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C4581F18-62DD-4C9A-8B32-9404F5176622}"/>
              </a:ext>
            </a:extLst>
          </p:cNvPr>
          <p:cNvSpPr/>
          <p:nvPr/>
        </p:nvSpPr>
        <p:spPr>
          <a:xfrm rot="18441215">
            <a:off x="1813950" y="2126577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DAF193F-495C-48AB-93F8-371B35687CC1}"/>
              </a:ext>
            </a:extLst>
          </p:cNvPr>
          <p:cNvSpPr/>
          <p:nvPr/>
        </p:nvSpPr>
        <p:spPr>
          <a:xfrm rot="18441215">
            <a:off x="2547118" y="2946243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C58669A-3A4C-41C9-842F-A74F48F9F43E}"/>
              </a:ext>
            </a:extLst>
          </p:cNvPr>
          <p:cNvSpPr txBox="1"/>
          <p:nvPr/>
        </p:nvSpPr>
        <p:spPr>
          <a:xfrm>
            <a:off x="696000" y="5851669"/>
            <a:ext cx="110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Auswahl der Ansicht als „Kacheln“ und Klick auf den Ok-Knopf wird die Buchliste in Kachelansicht angezeigt</a:t>
            </a:r>
          </a:p>
        </p:txBody>
      </p:sp>
    </p:spTree>
    <p:extLst>
      <p:ext uri="{BB962C8B-B14F-4D97-AF65-F5344CB8AC3E}">
        <p14:creationId xmlns:p14="http://schemas.microsoft.com/office/powerpoint/2010/main" val="202104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D5AC0A8-9E34-48B8-A5E8-E57A8F9A6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080000"/>
            <a:ext cx="10800000" cy="468620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E37223B-9DC2-417C-9992-6F353204153E}"/>
              </a:ext>
            </a:extLst>
          </p:cNvPr>
          <p:cNvSpPr txBox="1"/>
          <p:nvPr/>
        </p:nvSpPr>
        <p:spPr>
          <a:xfrm>
            <a:off x="696000" y="360000"/>
            <a:ext cx="1012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Ansicht nach Auswahl von „Anzeige“ = „Kacheln“ und dann Klick auf die Buchkachel in der Kachelansicht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594AD1-E25D-45EF-870B-DBBE0C407C52}"/>
              </a:ext>
            </a:extLst>
          </p:cNvPr>
          <p:cNvSpPr txBox="1"/>
          <p:nvPr/>
        </p:nvSpPr>
        <p:spPr>
          <a:xfrm>
            <a:off x="696000" y="5851669"/>
            <a:ext cx="10965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Auswahl der Ansicht als „Kacheln“ und Klick auf eine Buchkachel wird die Buchliste in Kachelansicht </a:t>
            </a:r>
          </a:p>
          <a:p>
            <a:r>
              <a:rPr lang="de-DE" dirty="0"/>
              <a:t>      zusätzlich mit den Buchdetails des angeklickten Buches rechts angezeigt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hier angezeigte Buch ist ein Objekt der Klasse „Sachbuch“ und zeigt daher auch ein „Thema“ an (vgl. Folie 2)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CFFD180-AB79-43AE-97D5-A6ADD05708F2}"/>
              </a:ext>
            </a:extLst>
          </p:cNvPr>
          <p:cNvSpPr/>
          <p:nvPr/>
        </p:nvSpPr>
        <p:spPr>
          <a:xfrm rot="18441215">
            <a:off x="1789236" y="2126576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C631532-AF1E-4540-BCF6-7BA9B1D08E2C}"/>
              </a:ext>
            </a:extLst>
          </p:cNvPr>
          <p:cNvSpPr/>
          <p:nvPr/>
        </p:nvSpPr>
        <p:spPr>
          <a:xfrm rot="5172232">
            <a:off x="5625560" y="982109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90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561084A-FC6A-4F93-B752-F7B3CB200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080000"/>
            <a:ext cx="10800000" cy="465967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CE74691-FD24-4A7E-BD5F-F08DD650366E}"/>
              </a:ext>
            </a:extLst>
          </p:cNvPr>
          <p:cNvSpPr txBox="1"/>
          <p:nvPr/>
        </p:nvSpPr>
        <p:spPr>
          <a:xfrm>
            <a:off x="572432" y="360000"/>
            <a:ext cx="1038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Ansicht nach Auswahl von „Sortierung“ = „auf“ und „Ansicht“ = „Kacheln“ und dann Klick auf den Ok-Knopf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BE9D632-4CC4-472B-971A-C8150BD1A64C}"/>
              </a:ext>
            </a:extLst>
          </p:cNvPr>
          <p:cNvSpPr txBox="1"/>
          <p:nvPr/>
        </p:nvSpPr>
        <p:spPr>
          <a:xfrm>
            <a:off x="572432" y="5820039"/>
            <a:ext cx="1102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Auswahl der Sortierung als „auf“ und der Anzeige als „Kacheln“ und einem Klick auf den Ok-Knopf wird die </a:t>
            </a:r>
          </a:p>
          <a:p>
            <a:r>
              <a:rPr lang="de-DE" dirty="0"/>
              <a:t>     Buchliste aufsteigend sortiert nach Titeln in Kachelansicht angezeigt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C6723C3-1D99-4342-81CD-765B9B8B096B}"/>
              </a:ext>
            </a:extLst>
          </p:cNvPr>
          <p:cNvSpPr/>
          <p:nvPr/>
        </p:nvSpPr>
        <p:spPr>
          <a:xfrm rot="18441215">
            <a:off x="2542999" y="2954479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E6FB8CF-A546-42CB-8955-9B3D528B4C5D}"/>
              </a:ext>
            </a:extLst>
          </p:cNvPr>
          <p:cNvSpPr/>
          <p:nvPr/>
        </p:nvSpPr>
        <p:spPr>
          <a:xfrm rot="18441215">
            <a:off x="1091986" y="2538958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CB75D04-2332-4901-97B3-9D9459594C7D}"/>
              </a:ext>
            </a:extLst>
          </p:cNvPr>
          <p:cNvSpPr/>
          <p:nvPr/>
        </p:nvSpPr>
        <p:spPr>
          <a:xfrm rot="18441215">
            <a:off x="1815425" y="2165381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12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EE01346-ED19-4234-A6E0-33FFC0C1E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080000"/>
            <a:ext cx="10800000" cy="46943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7408040-F650-4679-BF78-B1EBB82F5EF5}"/>
              </a:ext>
            </a:extLst>
          </p:cNvPr>
          <p:cNvSpPr txBox="1"/>
          <p:nvPr/>
        </p:nvSpPr>
        <p:spPr>
          <a:xfrm>
            <a:off x="572432" y="360000"/>
            <a:ext cx="1038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Ansicht nach Auswahl von „Sortierung“ = „ab“ und „Ansicht“ = „Kacheln“ und dann Klick auf den Ok-Knopf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73A7F5-D0D3-4439-B38D-BD38CEB474DB}"/>
              </a:ext>
            </a:extLst>
          </p:cNvPr>
          <p:cNvSpPr txBox="1"/>
          <p:nvPr/>
        </p:nvSpPr>
        <p:spPr>
          <a:xfrm>
            <a:off x="572432" y="5820039"/>
            <a:ext cx="1102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Auswahl der Sortierung als „ab“ und der Anzeige als „Kacheln“ und einem Klick auf den Ok-Knopf wird die </a:t>
            </a:r>
          </a:p>
          <a:p>
            <a:r>
              <a:rPr lang="de-DE" dirty="0"/>
              <a:t>     Buchliste absteigend sortiert nach Titeln in Kachelansicht angezeigt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D31A14C-51E1-4B22-AA14-D31BF262E827}"/>
              </a:ext>
            </a:extLst>
          </p:cNvPr>
          <p:cNvSpPr/>
          <p:nvPr/>
        </p:nvSpPr>
        <p:spPr>
          <a:xfrm rot="18441215">
            <a:off x="2542999" y="2954479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5CB42A5-D3FB-43C9-A2C6-443845ACCE51}"/>
              </a:ext>
            </a:extLst>
          </p:cNvPr>
          <p:cNvSpPr/>
          <p:nvPr/>
        </p:nvSpPr>
        <p:spPr>
          <a:xfrm rot="18441215">
            <a:off x="1667140" y="2557856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17CA8977-269D-4E3A-9521-1ACAC3235182}"/>
              </a:ext>
            </a:extLst>
          </p:cNvPr>
          <p:cNvSpPr/>
          <p:nvPr/>
        </p:nvSpPr>
        <p:spPr>
          <a:xfrm rot="18441215">
            <a:off x="1753640" y="2128310"/>
            <a:ext cx="654908" cy="1103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87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Breitbild</PresentationFormat>
  <Paragraphs>28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Feldmann</dc:creator>
  <cp:lastModifiedBy>Rainer Feldmann</cp:lastModifiedBy>
  <cp:revision>16</cp:revision>
  <dcterms:created xsi:type="dcterms:W3CDTF">2024-12-30T08:59:47Z</dcterms:created>
  <dcterms:modified xsi:type="dcterms:W3CDTF">2025-01-02T10:03:58Z</dcterms:modified>
</cp:coreProperties>
</file>