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B6CB-1C32-4307-A3AB-92093CF0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1D07-9C96-4CB2-8CE2-3E34D97C6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348F-566E-4106-B724-D9ABDBD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81F7-1CCC-48C0-9C6B-C242D262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5D7B-BF75-4B08-862D-2BED0357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9711-B240-4835-B452-ACDD5BAE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B32AC-6B2C-4B1B-96BC-7E5D2128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FBED-8A6E-425C-AA26-C3143CF3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B570-CD1F-448C-A608-E0E22BD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E0FB-8ED0-43BF-8BB9-F091E652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825BA-DA4F-40AD-825A-CFCE81E94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E3F29-E373-4114-BB4F-FD237BCF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B6F6-EC96-470D-B634-8349B597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E9E7-F08B-4C5E-8BEF-F865FB78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378C-BE4A-420B-ADEA-2762FB70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1833-8DAC-4992-B363-A86DB46D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4F8-3FCD-4C0D-A3CA-CB59E1F0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B7AE-51C4-4409-BAB9-5D9B3AD0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0FA9-5DE4-4B0F-8C33-1E4BB831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FBB0-AE3A-4392-84D3-A0DF5D7F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06B5-61B0-4F9A-9DDD-A253AB8B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4F78-7B82-425C-822E-D0114B97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4376-180D-48E4-A1D0-310D5140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4740-CB61-4929-A332-B1C5E16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4FF2-6E7E-45D9-8AF4-9F713CA7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0C65-9F4D-4B61-9666-DB79272D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F75E-1253-4262-A5BC-B51F305B3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7173-AC68-413B-87D2-BCA898DB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45C-EA2B-4BA8-B5A9-A59AD5F5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2084-D741-48C0-AD8E-4347864F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1C35-E5BE-4FA5-B6D6-300AF1BD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C385-961B-4D46-9CF3-F9F1854F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E0F9-BDAE-4B9F-A341-15EB12B5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83F3-B8D0-479E-80D1-EAB260E6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912C3-FDE7-420D-9593-46391E9D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4BD5-39E4-41D6-9B71-5034F016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81DEC-722D-446D-B9BF-5BB8D25B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ADA5C-34AA-4549-B961-4EEDDB4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2D2C3-AE3D-4C11-A2CC-A1575A08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689B-7855-42AE-9366-E81A0089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8E818-AE6B-409E-8C80-6B112CC1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C0EB-6C90-4B06-A1B2-20243D29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EC5A-0747-4B96-93C2-7BC73C1D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66910-0F16-4B0C-B22B-F0563EE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0E698-1F58-466F-88B9-55DBE231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0A664-3D1E-4056-98E2-A72C60C3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F47-C265-4D76-8F89-89F442DB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057-3092-4548-8F45-C3A2245B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5F98-3465-4432-AE40-9AF139CD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D0DA6-2AD3-49DE-B465-F58CF678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9E58-543D-4F85-855E-A76320E7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5546-BD85-44D3-A28D-02E7A1F2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46AB-B09A-47C5-89B3-858D2D1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20459-D968-450B-A66A-EDAA8DD8D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24AA-5B01-4729-BE02-C255D8D9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1DBA8-D051-46B1-9F1A-E18E3B9A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B8FDE-BA33-4068-A4F6-E4D46F29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4A12-C9BD-43D3-A843-AFF4507E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EB71B-267F-4DC2-A192-3246DC86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210C-6DD5-4EB9-8858-A8F91CCA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7DE2-0BB5-41D2-88E9-FAF60EE6A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1DC0-8699-4B2E-B1BE-3FEA6BA29B1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A998-8F09-4CB9-9083-983C5465E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1F3E-F9C8-4947-A50D-34B37899F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0653-474E-4495-9E6A-34D891F1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9CBE-28DF-4211-81C7-439FEAA1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88" y="21391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Professional Services Profile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8781A-40F9-4201-A9D3-B2B5FB48C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312" y="1441252"/>
            <a:ext cx="5157787" cy="39754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100" b="1" dirty="0">
                <a:solidFill>
                  <a:schemeClr val="accent5"/>
                </a:solidFill>
              </a:rPr>
              <a:t>Job Title: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sz="2400" dirty="0"/>
              <a:t>Network Consulting Engineer</a:t>
            </a:r>
            <a:endParaRPr lang="en-US" sz="3200" b="1" u="sng" dirty="0"/>
          </a:p>
          <a:p>
            <a:pPr marL="57150" indent="0">
              <a:lnSpc>
                <a:spcPct val="100000"/>
              </a:lnSpc>
              <a:buNone/>
            </a:pPr>
            <a:r>
              <a:rPr lang="en-US" sz="3100" b="1" dirty="0">
                <a:solidFill>
                  <a:schemeClr val="accent5"/>
                </a:solidFill>
              </a:rPr>
              <a:t>Expertise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sz="2100" dirty="0"/>
              <a:t>Python ,Django, Yang, Template, </a:t>
            </a:r>
            <a:r>
              <a:rPr lang="en-US" sz="2100" dirty="0" err="1"/>
              <a:t>Sql</a:t>
            </a:r>
            <a:r>
              <a:rPr lang="en-US" sz="2100" dirty="0"/>
              <a:t>, </a:t>
            </a:r>
            <a:r>
              <a:rPr lang="en-US" sz="2100" dirty="0" err="1"/>
              <a:t>Mysql</a:t>
            </a:r>
            <a:r>
              <a:rPr lang="en-US" sz="2100" dirty="0"/>
              <a:t> , Git , Json, JavaScript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sz="3100" b="1" dirty="0">
                <a:solidFill>
                  <a:schemeClr val="accent5"/>
                </a:solidFill>
              </a:rPr>
              <a:t>Current Role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GDC CSS NCE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sz="3100" b="1" dirty="0">
                <a:solidFill>
                  <a:schemeClr val="accent5"/>
                </a:solidFill>
              </a:rPr>
              <a:t>Education / Certification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Master’s in Computer’s (MCA) –Computer Science– 2013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C24FF-C9AF-4A15-82EE-FB4FAB1D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6125" y="1441252"/>
            <a:ext cx="5183188" cy="5267325"/>
          </a:xfrm>
        </p:spPr>
        <p:txBody>
          <a:bodyPr>
            <a:normAutofit fontScale="92500" lnSpcReduction="20000"/>
          </a:bodyPr>
          <a:lstStyle/>
          <a:p>
            <a:pPr marL="5715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accent5"/>
                </a:solidFill>
              </a:rPr>
              <a:t>Experience Summary</a:t>
            </a:r>
          </a:p>
          <a:p>
            <a:pPr lvl="0"/>
            <a:r>
              <a:rPr lang="en-US" sz="1900" dirty="0"/>
              <a:t>Having 2.10 </a:t>
            </a:r>
            <a:r>
              <a:rPr lang="en-US" sz="1900"/>
              <a:t>years Experience </a:t>
            </a:r>
            <a:r>
              <a:rPr lang="en-US" sz="1900" dirty="0"/>
              <a:t>in employing coding standards and advance guidelines for efficient and effective Python programming.</a:t>
            </a:r>
          </a:p>
          <a:p>
            <a:r>
              <a:rPr lang="en-US" sz="1900" dirty="0"/>
              <a:t>Having good experience on developing Web Applications using Django and knowledge on asynchronous programming model like RabbitMQ, Celery.</a:t>
            </a:r>
          </a:p>
          <a:p>
            <a:r>
              <a:rPr lang="en-US" sz="1900" dirty="0"/>
              <a:t>Have worked on ORM tools like </a:t>
            </a:r>
            <a:r>
              <a:rPr lang="en-US" sz="1900" dirty="0" err="1"/>
              <a:t>SqlAlchemy</a:t>
            </a:r>
            <a:r>
              <a:rPr lang="en-US" sz="1900" dirty="0"/>
              <a:t>.</a:t>
            </a:r>
          </a:p>
          <a:p>
            <a:r>
              <a:rPr lang="en-US" sz="1900" dirty="0"/>
              <a:t>Cisco NSO: Worked for DAA and MTN projects, developed NSO service packages and action packages. Wrote yang, templates and python programming.</a:t>
            </a:r>
            <a:endParaRPr lang="en-US" sz="1900" b="1" dirty="0"/>
          </a:p>
          <a:p>
            <a:r>
              <a:rPr lang="en-US" sz="1900" dirty="0"/>
              <a:t>Worked On DAA(13</a:t>
            </a:r>
            <a:r>
              <a:rPr lang="en-US" sz="1900" baseline="30000" dirty="0"/>
              <a:t>th</a:t>
            </a:r>
            <a:r>
              <a:rPr lang="en-US" sz="1900" dirty="0"/>
              <a:t> May -30</a:t>
            </a:r>
            <a:r>
              <a:rPr lang="en-US" sz="1900" baseline="30000" dirty="0"/>
              <a:t>th</a:t>
            </a:r>
            <a:r>
              <a:rPr lang="en-US" sz="1900" dirty="0"/>
              <a:t> Sept’19) and MTN Nigeria Project(4th Oct – 24</a:t>
            </a:r>
            <a:r>
              <a:rPr lang="en-US" sz="1900" baseline="30000" dirty="0"/>
              <a:t>th</a:t>
            </a:r>
            <a:r>
              <a:rPr lang="en-US" sz="1900" dirty="0"/>
              <a:t> Oct’19).</a:t>
            </a:r>
          </a:p>
          <a:p>
            <a:r>
              <a:rPr lang="en-US" sz="1900" dirty="0"/>
              <a:t>Got trained in NSO. Developed Service packages for CIN and CBR8 devices to configures different types of interfaces , IP configurations and routing profiles. </a:t>
            </a:r>
          </a:p>
          <a:p>
            <a:r>
              <a:rPr lang="en-US" sz="1900" dirty="0"/>
              <a:t>Uber Project: Worked on Python Libraries (Pandas, </a:t>
            </a:r>
            <a:r>
              <a:rPr lang="en-US" sz="1900" dirty="0" err="1"/>
              <a:t>Numpy</a:t>
            </a:r>
            <a:r>
              <a:rPr lang="en-US" sz="1900" dirty="0"/>
              <a:t>, Matplotlib) and good working experience in database and can write advanced SQL queries</a:t>
            </a:r>
          </a:p>
        </p:txBody>
      </p:sp>
    </p:spTree>
    <p:extLst>
      <p:ext uri="{BB962C8B-B14F-4D97-AF65-F5344CB8AC3E}">
        <p14:creationId xmlns:p14="http://schemas.microsoft.com/office/powerpoint/2010/main" val="38291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Professional Services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Kapoor -X (nekapoor - TATA CONSULTANCY SERVICES LIMITED at Cisco)</dc:creator>
  <cp:lastModifiedBy>Neha Kapoor -X (nekapoor - TATA CONSULTANCY SERVICES LIMITED at Cisco)</cp:lastModifiedBy>
  <cp:revision>18</cp:revision>
  <dcterms:created xsi:type="dcterms:W3CDTF">2019-12-02T06:27:34Z</dcterms:created>
  <dcterms:modified xsi:type="dcterms:W3CDTF">2020-01-16T04:54:21Z</dcterms:modified>
</cp:coreProperties>
</file>