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DEFC-C89F-4844-99AD-7D5A5208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598F-3114-43E4-A3AB-1FFDC5505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051D-0F28-4823-A14D-2A857C81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9368-F342-4F5A-8766-AD7670D8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8758-914F-471C-A636-527C796D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EF6D-0A31-445B-9AEC-C7EB231D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CB954-F0AC-421E-91FB-C8DD5D58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9CBE-AA1D-4E2F-AC60-ACC7DC62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BEA3-6834-4771-B1AD-8E7B519D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096C-AC88-40DB-A931-0E91C982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72C21-3BD1-4380-9759-CFA1C83A5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257E4-2815-43BA-82AE-D7E757D00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4EFD-4529-48C1-B28E-89CE4DED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C0F4-DC2D-4DFA-B7A4-566CB78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C6C7-D629-485B-B88E-4CB2DB59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52BB-0A83-4E2D-A72B-422D4573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23F9-AE00-468F-96E7-4E37C230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BB6E-D9DB-4A8F-A440-30A3F5E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B4B0-2EAD-4A6D-9BFB-0D225E36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40BC-5D2F-4516-97C4-27248880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7DCA-0991-4988-8A05-B97A37EF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7181-D102-4C48-967B-430BD845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9D0C-9B9F-4A8E-A945-08AE3270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B935-E48E-4FB5-8411-1E0B5883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3F65-215B-4948-AA28-75744F9E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65B-0EE9-42B5-B6DA-195907B9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E6F8-F038-4E24-85C2-E620FA377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5CF75-9E93-4DF0-8ACD-36E268A35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432D-84C7-47FA-AA91-E0377042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D5C61-273B-48A4-86F6-28F7292D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F3126-29DF-48E9-8035-6E62745E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D9A2-3945-4CD4-A0F1-FFF28079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7C7B9-06A7-46E0-8682-E2C41F3E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3BC4-4AED-4D14-A262-FA83B9D1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E859C-BE40-4574-8382-6D1C7735F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1ABC5-0298-45BD-8D26-FA02640C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35455-822A-4229-A599-02BFAA25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6AF3D-55AE-4308-B94A-9A8B88E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1AE86-823F-49FF-82A3-42A1A1E9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1C40-E56A-4126-9783-EF3BBF0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3EE56-4079-41E4-9015-B394C509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E2DB3-58E9-473F-8373-D63FFF32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81D56-8F1C-4FB2-9B36-EFA7B6D3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63CBA-6B3C-4E85-B11F-E6552233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09D9F-C218-4830-89BB-31F64BD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46B1E-BA4A-4CEB-B097-07B48E3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045B-CC04-4966-922A-74729C51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7823-DDE7-4B6F-9937-472CC373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CB6A-1ADE-46ED-9BFF-006B6A10E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190C-12DF-42C1-8F33-951F8C9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C045-5CFD-4B0E-BA72-45767474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7156-A558-4514-8C68-73064957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CE03-9A89-4D74-A4F3-93312F24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88F3E-3388-4E73-96BC-FA5F23CA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0AE27-782F-4C01-BA65-8D5C8F77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A8F2-1D93-4D36-A559-B3F2A503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3775-D34A-491E-B943-866490C6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9DC32-8394-49B0-8792-6DB2B735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9EE5F-54C6-4CCC-B52D-CD6458EB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139E-2DB4-4494-8A66-15DDDDCF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79A2-D00E-475C-BB7C-04AEEBA4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6D45-0D8E-4256-B0DA-C06A291A7F4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751E-1BAD-488C-A8A5-54F41FDD9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9DA0-222E-4F64-A373-4D94C1F2E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9DA0-5104-4A19-9CE7-CFD6B4C4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F153-8BAE-4B22-B880-ABDF09D0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30212"/>
            <a:ext cx="9144000" cy="2387600"/>
          </a:xfrm>
        </p:spPr>
        <p:txBody>
          <a:bodyPr/>
          <a:lstStyle/>
          <a:p>
            <a:r>
              <a:rPr lang="en-US" dirty="0"/>
              <a:t>Ball Collision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8E4B-7888-4152-B0D5-A9E96D61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1655762"/>
          </a:xfrm>
        </p:spPr>
        <p:txBody>
          <a:bodyPr/>
          <a:lstStyle/>
          <a:p>
            <a:r>
              <a:rPr lang="en-US" dirty="0"/>
              <a:t>By: Jeremiah Hsieh</a:t>
            </a:r>
          </a:p>
        </p:txBody>
      </p:sp>
      <p:pic>
        <p:nvPicPr>
          <p:cNvPr id="6146" name="Picture 2" descr="Image result for ball collision physics gif">
            <a:extLst>
              <a:ext uri="{FF2B5EF4-FFF2-40B4-BE49-F238E27FC236}">
                <a16:creationId xmlns:a16="http://schemas.microsoft.com/office/drawing/2014/main" id="{7B7BD399-5961-4A19-A29E-1511D4BF84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6" y="3535955"/>
            <a:ext cx="2786062" cy="28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7ADB-BEC8-406D-84D8-877E3C1C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5339-CBCB-425B-974E-43BEC5D0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to:</a:t>
            </a:r>
          </a:p>
          <a:p>
            <a:pPr lvl="1"/>
            <a:r>
              <a:rPr lang="en-US" dirty="0"/>
              <a:t> render objects</a:t>
            </a:r>
          </a:p>
          <a:p>
            <a:pPr lvl="1"/>
            <a:r>
              <a:rPr lang="en-US" dirty="0"/>
              <a:t> edge collision detection</a:t>
            </a:r>
          </a:p>
          <a:p>
            <a:pPr lvl="1"/>
            <a:r>
              <a:rPr lang="en-US" dirty="0"/>
              <a:t> physics emulation</a:t>
            </a:r>
          </a:p>
        </p:txBody>
      </p:sp>
      <p:pic>
        <p:nvPicPr>
          <p:cNvPr id="10244" name="Picture 4" descr="https://upload.wikimedia.org/wikipedia/commons/6/6d/Translational_motion.gif">
            <a:extLst>
              <a:ext uri="{FF2B5EF4-FFF2-40B4-BE49-F238E27FC236}">
                <a16:creationId xmlns:a16="http://schemas.microsoft.com/office/drawing/2014/main" id="{9538682A-8FA8-48D5-83BC-DBFC4DAE62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646491"/>
            <a:ext cx="3733800" cy="327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0A45-85EE-4145-B2AF-4E5C43EB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7B7D-26B1-4455-BB92-356E2413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Perfectly elastic ball collision physics (2d/3d)</a:t>
            </a:r>
          </a:p>
        </p:txBody>
      </p:sp>
      <p:pic>
        <p:nvPicPr>
          <p:cNvPr id="1026" name="Picture 2" descr="Image result for ball collision">
            <a:extLst>
              <a:ext uri="{FF2B5EF4-FFF2-40B4-BE49-F238E27FC236}">
                <a16:creationId xmlns:a16="http://schemas.microsoft.com/office/drawing/2014/main" id="{F3147C4B-2768-4982-8097-89A99D6E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825625"/>
            <a:ext cx="32861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288F-9CDA-43A9-BC70-86034D3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F2BB-AB0A-49A2-9F01-2F86D307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simulation of reality</a:t>
            </a:r>
          </a:p>
          <a:p>
            <a:r>
              <a:rPr lang="en-US" dirty="0"/>
              <a:t>Extrapolate to things like pong</a:t>
            </a:r>
          </a:p>
          <a:p>
            <a:r>
              <a:rPr lang="en-US" dirty="0"/>
              <a:t>Relevant due to drawing objects</a:t>
            </a:r>
          </a:p>
        </p:txBody>
      </p:sp>
      <p:pic>
        <p:nvPicPr>
          <p:cNvPr id="2052" name="Picture 4" descr="Image result for balls colliding">
            <a:extLst>
              <a:ext uri="{FF2B5EF4-FFF2-40B4-BE49-F238E27FC236}">
                <a16:creationId xmlns:a16="http://schemas.microsoft.com/office/drawing/2014/main" id="{2FB9DC8E-0B2B-4890-B7D2-8535DA9D81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789773"/>
            <a:ext cx="4438650" cy="370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A2B6-EB9E-45BA-AE45-7954E4F8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55EE-3F78-4C9C-A890-24EC56CB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Newtonian physics </a:t>
            </a:r>
          </a:p>
          <a:p>
            <a:r>
              <a:rPr lang="en-US" dirty="0"/>
              <a:t>2d: manual render/equations and/or libraries</a:t>
            </a:r>
          </a:p>
          <a:p>
            <a:r>
              <a:rPr lang="en-US" dirty="0"/>
              <a:t>3d: unity/blender</a:t>
            </a:r>
          </a:p>
          <a:p>
            <a:r>
              <a:rPr lang="en-US" dirty="0"/>
              <a:t>https://en.wikipedia.org/wiki/Elastic_collision</a:t>
            </a:r>
          </a:p>
        </p:txBody>
      </p:sp>
      <p:pic>
        <p:nvPicPr>
          <p:cNvPr id="3074" name="Picture 2" descr="Image result for 2d drawing circle python">
            <a:extLst>
              <a:ext uri="{FF2B5EF4-FFF2-40B4-BE49-F238E27FC236}">
                <a16:creationId xmlns:a16="http://schemas.microsoft.com/office/drawing/2014/main" id="{1828C33F-6A6B-4B52-BCA6-3BD81FB7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873323"/>
            <a:ext cx="5162549" cy="285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all collision equations">
            <a:extLst>
              <a:ext uri="{FF2B5EF4-FFF2-40B4-BE49-F238E27FC236}">
                <a16:creationId xmlns:a16="http://schemas.microsoft.com/office/drawing/2014/main" id="{1EE51808-5FA8-49B1-8D33-74BB12EB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6" y="4881563"/>
            <a:ext cx="533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03B8-46EA-4ACD-B162-BF130C7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449D-B06F-4744-B371-C0E0C4EA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computer to calculate object pathing/collision</a:t>
            </a:r>
          </a:p>
          <a:p>
            <a:r>
              <a:rPr lang="en-US" dirty="0"/>
              <a:t>Simple object (sphere, line) for relatively constant reactions</a:t>
            </a:r>
          </a:p>
          <a:p>
            <a:r>
              <a:rPr lang="en-US" dirty="0"/>
              <a:t>Various additional parameters possible</a:t>
            </a:r>
          </a:p>
          <a:p>
            <a:pPr lvl="1"/>
            <a:r>
              <a:rPr lang="en-US" dirty="0"/>
              <a:t>rebound force</a:t>
            </a:r>
          </a:p>
          <a:p>
            <a:pPr lvl="1"/>
            <a:r>
              <a:rPr lang="en-US" dirty="0"/>
              <a:t>“stickiness”</a:t>
            </a:r>
          </a:p>
          <a:p>
            <a:pPr lvl="1"/>
            <a:r>
              <a:rPr lang="en-US" dirty="0"/>
              <a:t>Gravity</a:t>
            </a:r>
          </a:p>
        </p:txBody>
      </p:sp>
      <p:pic>
        <p:nvPicPr>
          <p:cNvPr id="5122" name="Picture 2" descr="Image result for ball collision code">
            <a:extLst>
              <a:ext uri="{FF2B5EF4-FFF2-40B4-BE49-F238E27FC236}">
                <a16:creationId xmlns:a16="http://schemas.microsoft.com/office/drawing/2014/main" id="{6AF45273-ED2F-49C9-8EC3-6196506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3333749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9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1D5F-5300-4CA4-90D9-C308BB2E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A56E-7A32-4482-9EEF-35E1AEFB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libraries </a:t>
            </a:r>
          </a:p>
          <a:p>
            <a:pPr lvl="1"/>
            <a:r>
              <a:rPr lang="en-US" dirty="0" err="1"/>
              <a:t>Pybullet</a:t>
            </a:r>
            <a:endParaRPr lang="en-US" dirty="0"/>
          </a:p>
          <a:p>
            <a:pPr lvl="1"/>
            <a:r>
              <a:rPr lang="en-US" dirty="0" err="1"/>
              <a:t>Pyopengl</a:t>
            </a:r>
            <a:endParaRPr lang="en-US" dirty="0"/>
          </a:p>
          <a:p>
            <a:pPr lvl="1"/>
            <a:r>
              <a:rPr lang="en-US" dirty="0"/>
              <a:t>Unity </a:t>
            </a:r>
          </a:p>
        </p:txBody>
      </p:sp>
      <p:pic>
        <p:nvPicPr>
          <p:cNvPr id="4098" name="Picture 2" descr="Image result for pybullet">
            <a:extLst>
              <a:ext uri="{FF2B5EF4-FFF2-40B4-BE49-F238E27FC236}">
                <a16:creationId xmlns:a16="http://schemas.microsoft.com/office/drawing/2014/main" id="{5FFE413C-ACC3-4142-B60B-FD52B4B8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8" y="2287010"/>
            <a:ext cx="3037398" cy="11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nity">
            <a:extLst>
              <a:ext uri="{FF2B5EF4-FFF2-40B4-BE49-F238E27FC236}">
                <a16:creationId xmlns:a16="http://schemas.microsoft.com/office/drawing/2014/main" id="{2AC4622D-49D9-4084-A78C-75ABAE49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8" y="4462526"/>
            <a:ext cx="4495800" cy="16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6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D221-CC63-43D3-831B-5AD4BDD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2035-2667-4C64-A810-87CC0613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parts</a:t>
            </a:r>
          </a:p>
          <a:p>
            <a:pPr lvl="1"/>
            <a:r>
              <a:rPr lang="en-US" dirty="0"/>
              <a:t>UI for inputting values (# balls, speed, etc.)</a:t>
            </a:r>
          </a:p>
          <a:p>
            <a:pPr lvl="1"/>
            <a:r>
              <a:rPr lang="en-US" dirty="0"/>
              <a:t>ball behavior physics calculator (using above values)</a:t>
            </a:r>
          </a:p>
          <a:p>
            <a:pPr lvl="1"/>
            <a:r>
              <a:rPr lang="en-US" dirty="0"/>
              <a:t>Graphics renderer (using above values)</a:t>
            </a:r>
          </a:p>
        </p:txBody>
      </p:sp>
      <p:pic>
        <p:nvPicPr>
          <p:cNvPr id="7170" name="Picture 2" descr="Image result for ball collision physics">
            <a:extLst>
              <a:ext uri="{FF2B5EF4-FFF2-40B4-BE49-F238E27FC236}">
                <a16:creationId xmlns:a16="http://schemas.microsoft.com/office/drawing/2014/main" id="{55FCEA41-6F1A-4560-8941-A34599C2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4" y="3241872"/>
            <a:ext cx="5457825" cy="307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1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577F-D885-4940-8B74-1128A1D3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9872-9B85-4037-BA54-E91FE119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 program to simulate 2d and/or 3d ball collisions with various parameters</a:t>
            </a:r>
          </a:p>
          <a:p>
            <a:pPr lvl="1"/>
            <a:r>
              <a:rPr lang="en-US" dirty="0"/>
              <a:t># of balls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Elasticity</a:t>
            </a:r>
          </a:p>
          <a:p>
            <a:pPr lvl="1"/>
            <a:r>
              <a:rPr lang="en-US" dirty="0"/>
              <a:t>air viscosity </a:t>
            </a:r>
          </a:p>
          <a:p>
            <a:pPr lvl="1"/>
            <a:r>
              <a:rPr lang="en-US" dirty="0"/>
              <a:t>Gravity</a:t>
            </a:r>
          </a:p>
        </p:txBody>
      </p:sp>
      <p:pic>
        <p:nvPicPr>
          <p:cNvPr id="8194" name="Picture 2" descr="Image result for 3d ball collision">
            <a:extLst>
              <a:ext uri="{FF2B5EF4-FFF2-40B4-BE49-F238E27FC236}">
                <a16:creationId xmlns:a16="http://schemas.microsoft.com/office/drawing/2014/main" id="{96E17ACF-DCD6-4D31-A1FB-77F604F6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93" y="3635375"/>
            <a:ext cx="332118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4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D288-5E1D-4077-8D0A-EE78F75B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Plan and Milestone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D19F-F400-4B40-9E24-D33933CD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Order of ease in implementation 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Physics calculator</a:t>
            </a:r>
          </a:p>
          <a:p>
            <a:pPr lvl="1"/>
            <a:r>
              <a:rPr lang="en-US" dirty="0"/>
              <a:t>Rendering images</a:t>
            </a:r>
          </a:p>
          <a:p>
            <a:r>
              <a:rPr lang="en-US" dirty="0"/>
              <a:t>2d seems simpler, 3d if needed</a:t>
            </a:r>
          </a:p>
          <a:p>
            <a:r>
              <a:rPr lang="en-US" dirty="0"/>
              <a:t>First 2 parts by midpoint</a:t>
            </a:r>
          </a:p>
        </p:txBody>
      </p:sp>
      <p:pic>
        <p:nvPicPr>
          <p:cNvPr id="9220" name="Picture 4" descr="Image result for 2d vs 3d ball collision">
            <a:extLst>
              <a:ext uri="{FF2B5EF4-FFF2-40B4-BE49-F238E27FC236}">
                <a16:creationId xmlns:a16="http://schemas.microsoft.com/office/drawing/2014/main" id="{AA2CD036-8F55-43F3-9500-F2B72791C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" r="14835" b="-4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Ball Collision Project</vt:lpstr>
      <vt:lpstr>Overview</vt:lpstr>
      <vt:lpstr>Project Motivation</vt:lpstr>
      <vt:lpstr>References</vt:lpstr>
      <vt:lpstr>Define the Problem</vt:lpstr>
      <vt:lpstr>Survey</vt:lpstr>
      <vt:lpstr>Main Idea</vt:lpstr>
      <vt:lpstr>Expected Outcome</vt:lpstr>
      <vt:lpstr>Plan and Milestone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Collision Proposal</dc:title>
  <dc:creator>Hsieh, Jeremiah</dc:creator>
  <cp:lastModifiedBy>Hsieh, Jeremiah</cp:lastModifiedBy>
  <cp:revision>4</cp:revision>
  <dcterms:created xsi:type="dcterms:W3CDTF">2019-03-12T00:39:31Z</dcterms:created>
  <dcterms:modified xsi:type="dcterms:W3CDTF">2019-03-12T02:09:37Z</dcterms:modified>
</cp:coreProperties>
</file>