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98" r:id="rId5"/>
    <p:sldId id="300" r:id="rId6"/>
    <p:sldId id="301" r:id="rId7"/>
    <p:sldId id="302" r:id="rId8"/>
    <p:sldId id="303" r:id="rId9"/>
    <p:sldId id="311" r:id="rId10"/>
    <p:sldId id="304" r:id="rId11"/>
    <p:sldId id="313" r:id="rId12"/>
    <p:sldId id="314" r:id="rId13"/>
    <p:sldId id="312" r:id="rId14"/>
    <p:sldId id="305" r:id="rId15"/>
    <p:sldId id="306" r:id="rId16"/>
    <p:sldId id="319" r:id="rId17"/>
    <p:sldId id="320" r:id="rId18"/>
    <p:sldId id="321" r:id="rId19"/>
    <p:sldId id="308" r:id="rId20"/>
    <p:sldId id="309" r:id="rId21"/>
    <p:sldId id="310" r:id="rId22"/>
    <p:sldId id="315" r:id="rId23"/>
    <p:sldId id="316" r:id="rId24"/>
    <p:sldId id="317"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6A2BE-FD3E-4FE8-8F7E-112B9E522CAC}" v="84" dt="2022-03-06T05:57:03.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p:scale>
          <a:sx n="60" d="100"/>
          <a:sy n="60" d="100"/>
        </p:scale>
        <p:origin x="-720" y="870"/>
      </p:cViewPr>
      <p:guideLst/>
    </p:cSldViewPr>
  </p:slideViewPr>
  <p:notesTextViewPr>
    <p:cViewPr>
      <p:scale>
        <a:sx n="1" d="1"/>
        <a:sy n="1" d="1"/>
      </p:scale>
      <p:origin x="0" y="0"/>
    </p:cViewPr>
  </p:notesTextViewPr>
  <p:sorterViewPr>
    <p:cViewPr>
      <p:scale>
        <a:sx n="100" d="100"/>
        <a:sy n="100" d="100"/>
      </p:scale>
      <p:origin x="0" y="-1361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keitrius Davis" userId="4acb40c4db882bbe" providerId="LiveId" clId="{97B6A2BE-FD3E-4FE8-8F7E-112B9E522CAC}"/>
    <pc:docChg chg="undo redo custSel addSld delSld modSld sldOrd">
      <pc:chgData name="Nekeitrius Davis" userId="4acb40c4db882bbe" providerId="LiveId" clId="{97B6A2BE-FD3E-4FE8-8F7E-112B9E522CAC}" dt="2022-03-06T05:57:05.384" v="3920" actId="1076"/>
      <pc:docMkLst>
        <pc:docMk/>
      </pc:docMkLst>
      <pc:sldChg chg="modSp mod">
        <pc:chgData name="Nekeitrius Davis" userId="4acb40c4db882bbe" providerId="LiveId" clId="{97B6A2BE-FD3E-4FE8-8F7E-112B9E522CAC}" dt="2022-03-05T15:17:20.642" v="890" actId="20577"/>
        <pc:sldMkLst>
          <pc:docMk/>
          <pc:sldMk cId="2933514334" sldId="300"/>
        </pc:sldMkLst>
        <pc:spChg chg="mod">
          <ac:chgData name="Nekeitrius Davis" userId="4acb40c4db882bbe" providerId="LiveId" clId="{97B6A2BE-FD3E-4FE8-8F7E-112B9E522CAC}" dt="2022-03-05T15:17:20.642" v="890" actId="20577"/>
          <ac:spMkLst>
            <pc:docMk/>
            <pc:sldMk cId="2933514334" sldId="300"/>
            <ac:spMk id="5" creationId="{3ED97A9B-34B4-4E24-96D7-3CDCA89B1DE9}"/>
          </ac:spMkLst>
        </pc:spChg>
      </pc:sldChg>
      <pc:sldChg chg="addSp delSp modSp mod">
        <pc:chgData name="Nekeitrius Davis" userId="4acb40c4db882bbe" providerId="LiveId" clId="{97B6A2BE-FD3E-4FE8-8F7E-112B9E522CAC}" dt="2022-03-05T16:44:22.073" v="891" actId="20577"/>
        <pc:sldMkLst>
          <pc:docMk/>
          <pc:sldMk cId="3118060865" sldId="301"/>
        </pc:sldMkLst>
        <pc:spChg chg="mod">
          <ac:chgData name="Nekeitrius Davis" userId="4acb40c4db882bbe" providerId="LiveId" clId="{97B6A2BE-FD3E-4FE8-8F7E-112B9E522CAC}" dt="2022-03-05T15:15:03.646" v="828" actId="1076"/>
          <ac:spMkLst>
            <pc:docMk/>
            <pc:sldMk cId="3118060865" sldId="301"/>
            <ac:spMk id="6" creationId="{FEC0961E-80CA-456D-8955-1A99CDFF0B8F}"/>
          </ac:spMkLst>
        </pc:spChg>
        <pc:spChg chg="mod">
          <ac:chgData name="Nekeitrius Davis" userId="4acb40c4db882bbe" providerId="LiveId" clId="{97B6A2BE-FD3E-4FE8-8F7E-112B9E522CAC}" dt="2022-03-05T15:15:54.080" v="833" actId="27636"/>
          <ac:spMkLst>
            <pc:docMk/>
            <pc:sldMk cId="3118060865" sldId="301"/>
            <ac:spMk id="7" creationId="{8EE70B80-58E3-4F01-95E6-4F04836C3766}"/>
          </ac:spMkLst>
        </pc:spChg>
        <pc:spChg chg="mod">
          <ac:chgData name="Nekeitrius Davis" userId="4acb40c4db882bbe" providerId="LiveId" clId="{97B6A2BE-FD3E-4FE8-8F7E-112B9E522CAC}" dt="2022-03-05T15:15:18.009" v="829" actId="1076"/>
          <ac:spMkLst>
            <pc:docMk/>
            <pc:sldMk cId="3118060865" sldId="301"/>
            <ac:spMk id="8" creationId="{9C3B375F-5699-44A1-B74A-C3453008506A}"/>
          </ac:spMkLst>
        </pc:spChg>
        <pc:spChg chg="mod">
          <ac:chgData name="Nekeitrius Davis" userId="4acb40c4db882bbe" providerId="LiveId" clId="{97B6A2BE-FD3E-4FE8-8F7E-112B9E522CAC}" dt="2022-03-05T15:15:54.080" v="834" actId="27636"/>
          <ac:spMkLst>
            <pc:docMk/>
            <pc:sldMk cId="3118060865" sldId="301"/>
            <ac:spMk id="9" creationId="{77AA8EC2-40B9-4F0C-A3B0-821206778F9C}"/>
          </ac:spMkLst>
        </pc:spChg>
        <pc:spChg chg="add del mod">
          <ac:chgData name="Nekeitrius Davis" userId="4acb40c4db882bbe" providerId="LiveId" clId="{97B6A2BE-FD3E-4FE8-8F7E-112B9E522CAC}" dt="2022-03-05T15:04:25.236" v="81"/>
          <ac:spMkLst>
            <pc:docMk/>
            <pc:sldMk cId="3118060865" sldId="301"/>
            <ac:spMk id="11" creationId="{CE1735E1-2DF0-430E-BBB1-362B9C43459E}"/>
          </ac:spMkLst>
        </pc:spChg>
        <pc:spChg chg="add mod">
          <ac:chgData name="Nekeitrius Davis" userId="4acb40c4db882bbe" providerId="LiveId" clId="{97B6A2BE-FD3E-4FE8-8F7E-112B9E522CAC}" dt="2022-03-05T16:44:22.073" v="891" actId="20577"/>
          <ac:spMkLst>
            <pc:docMk/>
            <pc:sldMk cId="3118060865" sldId="301"/>
            <ac:spMk id="13" creationId="{A4BD5C3F-3AF1-4641-A6DA-AEF6A39E6545}"/>
          </ac:spMkLst>
        </pc:spChg>
        <pc:spChg chg="add del mod">
          <ac:chgData name="Nekeitrius Davis" userId="4acb40c4db882bbe" providerId="LiveId" clId="{97B6A2BE-FD3E-4FE8-8F7E-112B9E522CAC}" dt="2022-03-05T15:11:41.334" v="524" actId="478"/>
          <ac:spMkLst>
            <pc:docMk/>
            <pc:sldMk cId="3118060865" sldId="301"/>
            <ac:spMk id="14" creationId="{208D0364-0AA0-46AC-9BB2-0976904E78D2}"/>
          </ac:spMkLst>
        </pc:spChg>
        <pc:spChg chg="add del mod">
          <ac:chgData name="Nekeitrius Davis" userId="4acb40c4db882bbe" providerId="LiveId" clId="{97B6A2BE-FD3E-4FE8-8F7E-112B9E522CAC}" dt="2022-03-05T15:14:49.511" v="827" actId="478"/>
          <ac:spMkLst>
            <pc:docMk/>
            <pc:sldMk cId="3118060865" sldId="301"/>
            <ac:spMk id="15" creationId="{484F6D0B-C0FF-4B3D-96FE-4042FCE1B46D}"/>
          </ac:spMkLst>
        </pc:spChg>
        <pc:picChg chg="add del mod">
          <ac:chgData name="Nekeitrius Davis" userId="4acb40c4db882bbe" providerId="LiveId" clId="{97B6A2BE-FD3E-4FE8-8F7E-112B9E522CAC}" dt="2022-03-05T15:06:01.816" v="87" actId="478"/>
          <ac:picMkLst>
            <pc:docMk/>
            <pc:sldMk cId="3118060865" sldId="301"/>
            <ac:picMk id="12" creationId="{B0597231-0468-4CC0-A639-61D19BA997A7}"/>
          </ac:picMkLst>
        </pc:picChg>
      </pc:sldChg>
      <pc:sldChg chg="addSp delSp modSp new mod setBg modClrScheme chgLayout">
        <pc:chgData name="Nekeitrius Davis" userId="4acb40c4db882bbe" providerId="LiveId" clId="{97B6A2BE-FD3E-4FE8-8F7E-112B9E522CAC}" dt="2022-03-05T17:56:00.492" v="1508" actId="1076"/>
        <pc:sldMkLst>
          <pc:docMk/>
          <pc:sldMk cId="2490718435" sldId="302"/>
        </pc:sldMkLst>
        <pc:spChg chg="del mod ord">
          <ac:chgData name="Nekeitrius Davis" userId="4acb40c4db882bbe" providerId="LiveId" clId="{97B6A2BE-FD3E-4FE8-8F7E-112B9E522CAC}" dt="2022-03-05T16:44:56.951" v="893" actId="700"/>
          <ac:spMkLst>
            <pc:docMk/>
            <pc:sldMk cId="2490718435" sldId="302"/>
            <ac:spMk id="2" creationId="{4CD8E4F7-9DA4-44C6-876B-CD9D1DF1871F}"/>
          </ac:spMkLst>
        </pc:spChg>
        <pc:spChg chg="del">
          <ac:chgData name="Nekeitrius Davis" userId="4acb40c4db882bbe" providerId="LiveId" clId="{97B6A2BE-FD3E-4FE8-8F7E-112B9E522CAC}" dt="2022-03-05T16:44:56.951" v="893" actId="700"/>
          <ac:spMkLst>
            <pc:docMk/>
            <pc:sldMk cId="2490718435" sldId="302"/>
            <ac:spMk id="3" creationId="{80FA0730-7784-4CCE-8D4E-1DEEE490AEA9}"/>
          </ac:spMkLst>
        </pc:spChg>
        <pc:spChg chg="add mod ord">
          <ac:chgData name="Nekeitrius Davis" userId="4acb40c4db882bbe" providerId="LiveId" clId="{97B6A2BE-FD3E-4FE8-8F7E-112B9E522CAC}" dt="2022-03-05T17:47:23.761" v="1479" actId="26606"/>
          <ac:spMkLst>
            <pc:docMk/>
            <pc:sldMk cId="2490718435" sldId="302"/>
            <ac:spMk id="4" creationId="{A88CA6CB-4B6B-40BF-ADA5-8BCFB9CE6085}"/>
          </ac:spMkLst>
        </pc:spChg>
        <pc:spChg chg="add del">
          <ac:chgData name="Nekeitrius Davis" userId="4acb40c4db882bbe" providerId="LiveId" clId="{97B6A2BE-FD3E-4FE8-8F7E-112B9E522CAC}" dt="2022-03-05T17:47:23.761" v="1479" actId="26606"/>
          <ac:spMkLst>
            <pc:docMk/>
            <pc:sldMk cId="2490718435" sldId="302"/>
            <ac:spMk id="10" creationId="{39E3965E-AC41-4711-9D10-E25ABB132D86}"/>
          </ac:spMkLst>
        </pc:spChg>
        <pc:spChg chg="add del">
          <ac:chgData name="Nekeitrius Davis" userId="4acb40c4db882bbe" providerId="LiveId" clId="{97B6A2BE-FD3E-4FE8-8F7E-112B9E522CAC}" dt="2022-03-05T17:47:23.761" v="1479" actId="26606"/>
          <ac:spMkLst>
            <pc:docMk/>
            <pc:sldMk cId="2490718435" sldId="302"/>
            <ac:spMk id="14" creationId="{4C869C3B-5565-4AAC-86A8-9EB0AB1C653E}"/>
          </ac:spMkLst>
        </pc:spChg>
        <pc:spChg chg="add del">
          <ac:chgData name="Nekeitrius Davis" userId="4acb40c4db882bbe" providerId="LiveId" clId="{97B6A2BE-FD3E-4FE8-8F7E-112B9E522CAC}" dt="2022-03-05T17:47:23.761" v="1479" actId="26606"/>
          <ac:spMkLst>
            <pc:docMk/>
            <pc:sldMk cId="2490718435" sldId="302"/>
            <ac:spMk id="18" creationId="{064CBAAB-7956-4763-9F69-A3FDBF1ACBAA}"/>
          </ac:spMkLst>
        </pc:spChg>
        <pc:picChg chg="add mod">
          <ac:chgData name="Nekeitrius Davis" userId="4acb40c4db882bbe" providerId="LiveId" clId="{97B6A2BE-FD3E-4FE8-8F7E-112B9E522CAC}" dt="2022-03-05T17:47:30.055" v="1481" actId="14100"/>
          <ac:picMkLst>
            <pc:docMk/>
            <pc:sldMk cId="2490718435" sldId="302"/>
            <ac:picMk id="5" creationId="{DD416686-1437-42C6-9746-C91BD227F7EA}"/>
          </ac:picMkLst>
        </pc:picChg>
        <pc:picChg chg="add mod">
          <ac:chgData name="Nekeitrius Davis" userId="4acb40c4db882bbe" providerId="LiveId" clId="{97B6A2BE-FD3E-4FE8-8F7E-112B9E522CAC}" dt="2022-03-05T17:49:16.522" v="1489" actId="1076"/>
          <ac:picMkLst>
            <pc:docMk/>
            <pc:sldMk cId="2490718435" sldId="302"/>
            <ac:picMk id="6" creationId="{CD22CC56-DB92-47DD-80D0-5D8E243A09F8}"/>
          </ac:picMkLst>
        </pc:picChg>
        <pc:picChg chg="add mod">
          <ac:chgData name="Nekeitrius Davis" userId="4acb40c4db882bbe" providerId="LiveId" clId="{97B6A2BE-FD3E-4FE8-8F7E-112B9E522CAC}" dt="2022-03-05T17:55:31.133" v="1502" actId="1076"/>
          <ac:picMkLst>
            <pc:docMk/>
            <pc:sldMk cId="2490718435" sldId="302"/>
            <ac:picMk id="7" creationId="{4828CDFE-CBB2-439A-BDE1-138E29DB5AFC}"/>
          </ac:picMkLst>
        </pc:picChg>
        <pc:picChg chg="add mod">
          <ac:chgData name="Nekeitrius Davis" userId="4acb40c4db882bbe" providerId="LiveId" clId="{97B6A2BE-FD3E-4FE8-8F7E-112B9E522CAC}" dt="2022-03-05T17:55:15.641" v="1501" actId="1076"/>
          <ac:picMkLst>
            <pc:docMk/>
            <pc:sldMk cId="2490718435" sldId="302"/>
            <ac:picMk id="8" creationId="{1B840E4A-8F34-49B0-AFD9-67A560BE3A9B}"/>
          </ac:picMkLst>
        </pc:picChg>
        <pc:picChg chg="add mod">
          <ac:chgData name="Nekeitrius Davis" userId="4acb40c4db882bbe" providerId="LiveId" clId="{97B6A2BE-FD3E-4FE8-8F7E-112B9E522CAC}" dt="2022-03-05T17:56:00.492" v="1508" actId="1076"/>
          <ac:picMkLst>
            <pc:docMk/>
            <pc:sldMk cId="2490718435" sldId="302"/>
            <ac:picMk id="9" creationId="{F15BA46D-501E-43EE-87AE-F02A7F8DB3AE}"/>
          </ac:picMkLst>
        </pc:picChg>
        <pc:cxnChg chg="add del">
          <ac:chgData name="Nekeitrius Davis" userId="4acb40c4db882bbe" providerId="LiveId" clId="{97B6A2BE-FD3E-4FE8-8F7E-112B9E522CAC}" dt="2022-03-05T17:47:23.761" v="1479" actId="26606"/>
          <ac:cxnSpMkLst>
            <pc:docMk/>
            <pc:sldMk cId="2490718435" sldId="302"/>
            <ac:cxnSpMk id="12" creationId="{1F5DC8C3-BA5F-4EED-BB9A-A14272BD82A1}"/>
          </ac:cxnSpMkLst>
        </pc:cxnChg>
        <pc:cxnChg chg="add del">
          <ac:chgData name="Nekeitrius Davis" userId="4acb40c4db882bbe" providerId="LiveId" clId="{97B6A2BE-FD3E-4FE8-8F7E-112B9E522CAC}" dt="2022-03-05T17:47:23.761" v="1479" actId="26606"/>
          <ac:cxnSpMkLst>
            <pc:docMk/>
            <pc:sldMk cId="2490718435" sldId="302"/>
            <ac:cxnSpMk id="16" creationId="{F41136EC-EC34-4D08-B5AB-8CE5870B1C74}"/>
          </ac:cxnSpMkLst>
        </pc:cxnChg>
      </pc:sldChg>
      <pc:sldChg chg="addSp modSp new mod">
        <pc:chgData name="Nekeitrius Davis" userId="4acb40c4db882bbe" providerId="LiveId" clId="{97B6A2BE-FD3E-4FE8-8F7E-112B9E522CAC}" dt="2022-03-06T05:11:20.462" v="2509" actId="1076"/>
        <pc:sldMkLst>
          <pc:docMk/>
          <pc:sldMk cId="2167034578" sldId="303"/>
        </pc:sldMkLst>
        <pc:spChg chg="mod">
          <ac:chgData name="Nekeitrius Davis" userId="4acb40c4db882bbe" providerId="LiveId" clId="{97B6A2BE-FD3E-4FE8-8F7E-112B9E522CAC}" dt="2022-03-05T16:46:12.084" v="960" actId="20577"/>
          <ac:spMkLst>
            <pc:docMk/>
            <pc:sldMk cId="2167034578" sldId="303"/>
            <ac:spMk id="2" creationId="{79826F75-3830-4612-AA2D-EC197895EFEB}"/>
          </ac:spMkLst>
        </pc:spChg>
        <pc:picChg chg="add mod">
          <ac:chgData name="Nekeitrius Davis" userId="4acb40c4db882bbe" providerId="LiveId" clId="{97B6A2BE-FD3E-4FE8-8F7E-112B9E522CAC}" dt="2022-03-05T17:48:04.379" v="1486" actId="1076"/>
          <ac:picMkLst>
            <pc:docMk/>
            <pc:sldMk cId="2167034578" sldId="303"/>
            <ac:picMk id="3" creationId="{2161F8AC-2AB1-4D36-9A5E-E18E6A2A2ACC}"/>
          </ac:picMkLst>
        </pc:picChg>
        <pc:picChg chg="add mod">
          <ac:chgData name="Nekeitrius Davis" userId="4acb40c4db882bbe" providerId="LiveId" clId="{97B6A2BE-FD3E-4FE8-8F7E-112B9E522CAC}" dt="2022-03-05T17:49:38.045" v="1492" actId="1076"/>
          <ac:picMkLst>
            <pc:docMk/>
            <pc:sldMk cId="2167034578" sldId="303"/>
            <ac:picMk id="4" creationId="{89A3FCC2-FCF0-47B3-8D09-F01946DF06DD}"/>
          </ac:picMkLst>
        </pc:picChg>
        <pc:picChg chg="add mod">
          <ac:chgData name="Nekeitrius Davis" userId="4acb40c4db882bbe" providerId="LiveId" clId="{97B6A2BE-FD3E-4FE8-8F7E-112B9E522CAC}" dt="2022-03-05T17:51:53.445" v="1498" actId="1076"/>
          <ac:picMkLst>
            <pc:docMk/>
            <pc:sldMk cId="2167034578" sldId="303"/>
            <ac:picMk id="5" creationId="{EA746791-AA78-4540-8CF7-7E3DBC20F7EF}"/>
          </ac:picMkLst>
        </pc:picChg>
        <pc:picChg chg="add mod">
          <ac:chgData name="Nekeitrius Davis" userId="4acb40c4db882bbe" providerId="LiveId" clId="{97B6A2BE-FD3E-4FE8-8F7E-112B9E522CAC}" dt="2022-03-06T05:11:05.587" v="2503" actId="1076"/>
          <ac:picMkLst>
            <pc:docMk/>
            <pc:sldMk cId="2167034578" sldId="303"/>
            <ac:picMk id="6" creationId="{0FDC2381-55AE-42A3-881D-F51C2F5F2A7D}"/>
          </ac:picMkLst>
        </pc:picChg>
        <pc:picChg chg="add mod">
          <ac:chgData name="Nekeitrius Davis" userId="4acb40c4db882bbe" providerId="LiveId" clId="{97B6A2BE-FD3E-4FE8-8F7E-112B9E522CAC}" dt="2022-03-06T05:11:20.462" v="2509" actId="1076"/>
          <ac:picMkLst>
            <pc:docMk/>
            <pc:sldMk cId="2167034578" sldId="303"/>
            <ac:picMk id="7" creationId="{2AAE6336-D96E-4C8F-BEDD-8238DFC55F3A}"/>
          </ac:picMkLst>
        </pc:picChg>
      </pc:sldChg>
      <pc:sldChg chg="modSp new mod">
        <pc:chgData name="Nekeitrius Davis" userId="4acb40c4db882bbe" providerId="LiveId" clId="{97B6A2BE-FD3E-4FE8-8F7E-112B9E522CAC}" dt="2022-03-06T05:08:45.353" v="2309" actId="20577"/>
        <pc:sldMkLst>
          <pc:docMk/>
          <pc:sldMk cId="1651258398" sldId="304"/>
        </pc:sldMkLst>
        <pc:spChg chg="mod">
          <ac:chgData name="Nekeitrius Davis" userId="4acb40c4db882bbe" providerId="LiveId" clId="{97B6A2BE-FD3E-4FE8-8F7E-112B9E522CAC}" dt="2022-03-05T16:46:43.640" v="980" actId="20577"/>
          <ac:spMkLst>
            <pc:docMk/>
            <pc:sldMk cId="1651258398" sldId="304"/>
            <ac:spMk id="2" creationId="{618A2AE5-5AC9-449B-9980-A61422106404}"/>
          </ac:spMkLst>
        </pc:spChg>
        <pc:spChg chg="mod">
          <ac:chgData name="Nekeitrius Davis" userId="4acb40c4db882bbe" providerId="LiveId" clId="{97B6A2BE-FD3E-4FE8-8F7E-112B9E522CAC}" dt="2022-03-06T05:03:02.853" v="1622" actId="20577"/>
          <ac:spMkLst>
            <pc:docMk/>
            <pc:sldMk cId="1651258398" sldId="304"/>
            <ac:spMk id="3" creationId="{B6824DA8-79E9-4FFF-8F2C-C87EF4B18980}"/>
          </ac:spMkLst>
        </pc:spChg>
        <pc:spChg chg="mod">
          <ac:chgData name="Nekeitrius Davis" userId="4acb40c4db882bbe" providerId="LiveId" clId="{97B6A2BE-FD3E-4FE8-8F7E-112B9E522CAC}" dt="2022-03-06T05:06:17.173" v="1975" actId="20577"/>
          <ac:spMkLst>
            <pc:docMk/>
            <pc:sldMk cId="1651258398" sldId="304"/>
            <ac:spMk id="4" creationId="{48AEDE37-0AD4-4252-BCC1-71E53F3CF35A}"/>
          </ac:spMkLst>
        </pc:spChg>
        <pc:spChg chg="mod">
          <ac:chgData name="Nekeitrius Davis" userId="4acb40c4db882bbe" providerId="LiveId" clId="{97B6A2BE-FD3E-4FE8-8F7E-112B9E522CAC}" dt="2022-03-06T05:06:43.855" v="2001" actId="20577"/>
          <ac:spMkLst>
            <pc:docMk/>
            <pc:sldMk cId="1651258398" sldId="304"/>
            <ac:spMk id="5" creationId="{ADD18FA3-4D37-44E1-86A0-44B8AF0E0762}"/>
          </ac:spMkLst>
        </pc:spChg>
        <pc:spChg chg="mod">
          <ac:chgData name="Nekeitrius Davis" userId="4acb40c4db882bbe" providerId="LiveId" clId="{97B6A2BE-FD3E-4FE8-8F7E-112B9E522CAC}" dt="2022-03-06T05:08:45.353" v="2309" actId="20577"/>
          <ac:spMkLst>
            <pc:docMk/>
            <pc:sldMk cId="1651258398" sldId="304"/>
            <ac:spMk id="6" creationId="{4E6EDBDD-9DCE-40C7-9A6C-1CC289A736DE}"/>
          </ac:spMkLst>
        </pc:spChg>
      </pc:sldChg>
      <pc:sldChg chg="addSp delSp modSp new mod modClrScheme chgLayout">
        <pc:chgData name="Nekeitrius Davis" userId="4acb40c4db882bbe" providerId="LiveId" clId="{97B6A2BE-FD3E-4FE8-8F7E-112B9E522CAC}" dt="2022-03-06T05:40:30.862" v="3422" actId="1076"/>
        <pc:sldMkLst>
          <pc:docMk/>
          <pc:sldMk cId="2651476617" sldId="305"/>
        </pc:sldMkLst>
        <pc:spChg chg="del mod ord">
          <ac:chgData name="Nekeitrius Davis" userId="4acb40c4db882bbe" providerId="LiveId" clId="{97B6A2BE-FD3E-4FE8-8F7E-112B9E522CAC}" dt="2022-03-06T05:39:40.346" v="3414" actId="478"/>
          <ac:spMkLst>
            <pc:docMk/>
            <pc:sldMk cId="2651476617" sldId="305"/>
            <ac:spMk id="2" creationId="{0265794D-566D-4F78-A2F5-06A190FF0CFD}"/>
          </ac:spMkLst>
        </pc:spChg>
        <pc:spChg chg="del mod ord">
          <ac:chgData name="Nekeitrius Davis" userId="4acb40c4db882bbe" providerId="LiveId" clId="{97B6A2BE-FD3E-4FE8-8F7E-112B9E522CAC}" dt="2022-03-05T16:47:16.494" v="998" actId="700"/>
          <ac:spMkLst>
            <pc:docMk/>
            <pc:sldMk cId="2651476617" sldId="305"/>
            <ac:spMk id="3" creationId="{E77B1893-A522-438A-84B9-E4787486C626}"/>
          </ac:spMkLst>
        </pc:spChg>
        <pc:spChg chg="del mod ord">
          <ac:chgData name="Nekeitrius Davis" userId="4acb40c4db882bbe" providerId="LiveId" clId="{97B6A2BE-FD3E-4FE8-8F7E-112B9E522CAC}" dt="2022-03-05T16:47:16.494" v="998" actId="700"/>
          <ac:spMkLst>
            <pc:docMk/>
            <pc:sldMk cId="2651476617" sldId="305"/>
            <ac:spMk id="4" creationId="{89A883F2-029F-491F-A913-68466E7F6856}"/>
          </ac:spMkLst>
        </pc:spChg>
        <pc:spChg chg="add del mod ord">
          <ac:chgData name="Nekeitrius Davis" userId="4acb40c4db882bbe" providerId="LiveId" clId="{97B6A2BE-FD3E-4FE8-8F7E-112B9E522CAC}" dt="2022-03-06T05:38:57.857" v="3402" actId="478"/>
          <ac:spMkLst>
            <pc:docMk/>
            <pc:sldMk cId="2651476617" sldId="305"/>
            <ac:spMk id="5" creationId="{D9C86AFA-527D-48DD-BB17-4BE125CCC22D}"/>
          </ac:spMkLst>
        </pc:spChg>
        <pc:spChg chg="add del mod ord">
          <ac:chgData name="Nekeitrius Davis" userId="4acb40c4db882bbe" providerId="LiveId" clId="{97B6A2BE-FD3E-4FE8-8F7E-112B9E522CAC}" dt="2022-03-06T05:39:08.074" v="3404" actId="700"/>
          <ac:spMkLst>
            <pc:docMk/>
            <pc:sldMk cId="2651476617" sldId="305"/>
            <ac:spMk id="6" creationId="{E6C45B77-8F29-4056-903F-556FD3DC89D1}"/>
          </ac:spMkLst>
        </pc:spChg>
        <pc:spChg chg="add del mod ord">
          <ac:chgData name="Nekeitrius Davis" userId="4acb40c4db882bbe" providerId="LiveId" clId="{97B6A2BE-FD3E-4FE8-8F7E-112B9E522CAC}" dt="2022-03-06T05:39:45.359" v="3416" actId="478"/>
          <ac:spMkLst>
            <pc:docMk/>
            <pc:sldMk cId="2651476617" sldId="305"/>
            <ac:spMk id="7" creationId="{7961876A-DC17-4CC2-B547-39822021B8EA}"/>
          </ac:spMkLst>
        </pc:spChg>
        <pc:spChg chg="add del mod ord">
          <ac:chgData name="Nekeitrius Davis" userId="4acb40c4db882bbe" providerId="LiveId" clId="{97B6A2BE-FD3E-4FE8-8F7E-112B9E522CAC}" dt="2022-03-06T05:39:08.074" v="3404" actId="700"/>
          <ac:spMkLst>
            <pc:docMk/>
            <pc:sldMk cId="2651476617" sldId="305"/>
            <ac:spMk id="8" creationId="{08561EB1-3476-47E5-AFD3-40984D3ADDFC}"/>
          </ac:spMkLst>
        </pc:spChg>
        <pc:spChg chg="add del mod">
          <ac:chgData name="Nekeitrius Davis" userId="4acb40c4db882bbe" providerId="LiveId" clId="{97B6A2BE-FD3E-4FE8-8F7E-112B9E522CAC}" dt="2022-03-06T05:39:00.523" v="3403" actId="478"/>
          <ac:spMkLst>
            <pc:docMk/>
            <pc:sldMk cId="2651476617" sldId="305"/>
            <ac:spMk id="10" creationId="{466D031E-D68E-49F5-B65E-990BCA798C91}"/>
          </ac:spMkLst>
        </pc:spChg>
        <pc:spChg chg="add del mod">
          <ac:chgData name="Nekeitrius Davis" userId="4acb40c4db882bbe" providerId="LiveId" clId="{97B6A2BE-FD3E-4FE8-8F7E-112B9E522CAC}" dt="2022-03-06T05:39:41.845" v="3415" actId="478"/>
          <ac:spMkLst>
            <pc:docMk/>
            <pc:sldMk cId="2651476617" sldId="305"/>
            <ac:spMk id="13" creationId="{15756FFF-2EE1-44A2-B0A0-104E12652CA2}"/>
          </ac:spMkLst>
        </pc:spChg>
        <pc:picChg chg="add mod">
          <ac:chgData name="Nekeitrius Davis" userId="4acb40c4db882bbe" providerId="LiveId" clId="{97B6A2BE-FD3E-4FE8-8F7E-112B9E522CAC}" dt="2022-03-06T05:40:30.862" v="3422" actId="1076"/>
          <ac:picMkLst>
            <pc:docMk/>
            <pc:sldMk cId="2651476617" sldId="305"/>
            <ac:picMk id="11" creationId="{1C418614-7643-4B0C-96F1-B8967F9CD2A7}"/>
          </ac:picMkLst>
        </pc:picChg>
      </pc:sldChg>
      <pc:sldChg chg="addSp delSp modSp new mod modNotesTx">
        <pc:chgData name="Nekeitrius Davis" userId="4acb40c4db882bbe" providerId="LiveId" clId="{97B6A2BE-FD3E-4FE8-8F7E-112B9E522CAC}" dt="2022-03-06T05:25:28.180" v="2959" actId="20577"/>
        <pc:sldMkLst>
          <pc:docMk/>
          <pc:sldMk cId="3415390720" sldId="306"/>
        </pc:sldMkLst>
        <pc:spChg chg="mod">
          <ac:chgData name="Nekeitrius Davis" userId="4acb40c4db882bbe" providerId="LiveId" clId="{97B6A2BE-FD3E-4FE8-8F7E-112B9E522CAC}" dt="2022-03-06T05:25:28.180" v="2959" actId="20577"/>
          <ac:spMkLst>
            <pc:docMk/>
            <pc:sldMk cId="3415390720" sldId="306"/>
            <ac:spMk id="2" creationId="{BBD140C3-0589-41AF-A44A-37AB5E4430F1}"/>
          </ac:spMkLst>
        </pc:spChg>
        <pc:spChg chg="del">
          <ac:chgData name="Nekeitrius Davis" userId="4acb40c4db882bbe" providerId="LiveId" clId="{97B6A2BE-FD3E-4FE8-8F7E-112B9E522CAC}" dt="2022-03-05T19:02:13.578" v="1529"/>
          <ac:spMkLst>
            <pc:docMk/>
            <pc:sldMk cId="3415390720" sldId="306"/>
            <ac:spMk id="3" creationId="{1DEDD321-1E60-445E-A232-6C9F50E32857}"/>
          </ac:spMkLst>
        </pc:spChg>
        <pc:spChg chg="add mod">
          <ac:chgData name="Nekeitrius Davis" userId="4acb40c4db882bbe" providerId="LiveId" clId="{97B6A2BE-FD3E-4FE8-8F7E-112B9E522CAC}" dt="2022-03-06T05:17:01.452" v="2953" actId="20577"/>
          <ac:spMkLst>
            <pc:docMk/>
            <pc:sldMk cId="3415390720" sldId="306"/>
            <ac:spMk id="5" creationId="{45BBF7BA-DC93-4A3E-932C-4CDBBD2D2607}"/>
          </ac:spMkLst>
        </pc:spChg>
        <pc:picChg chg="add mod">
          <ac:chgData name="Nekeitrius Davis" userId="4acb40c4db882bbe" providerId="LiveId" clId="{97B6A2BE-FD3E-4FE8-8F7E-112B9E522CAC}" dt="2022-03-05T19:02:18.951" v="1531" actId="14100"/>
          <ac:picMkLst>
            <pc:docMk/>
            <pc:sldMk cId="3415390720" sldId="306"/>
            <ac:picMk id="4" creationId="{9E0521F0-7470-4AA3-A767-890209B41DCD}"/>
          </ac:picMkLst>
        </pc:picChg>
      </pc:sldChg>
      <pc:sldChg chg="addSp delSp modSp new del mod">
        <pc:chgData name="Nekeitrius Davis" userId="4acb40c4db882bbe" providerId="LiveId" clId="{97B6A2BE-FD3E-4FE8-8F7E-112B9E522CAC}" dt="2022-03-06T05:25:31.181" v="2960" actId="47"/>
        <pc:sldMkLst>
          <pc:docMk/>
          <pc:sldMk cId="2111860826" sldId="307"/>
        </pc:sldMkLst>
        <pc:spChg chg="del mod">
          <ac:chgData name="Nekeitrius Davis" userId="4acb40c4db882bbe" providerId="LiveId" clId="{97B6A2BE-FD3E-4FE8-8F7E-112B9E522CAC}" dt="2022-03-06T05:19:52.305" v="2956" actId="478"/>
          <ac:spMkLst>
            <pc:docMk/>
            <pc:sldMk cId="2111860826" sldId="307"/>
            <ac:spMk id="2" creationId="{A99465F2-4121-4524-A9CF-49561C0C6452}"/>
          </ac:spMkLst>
        </pc:spChg>
        <pc:spChg chg="add mod">
          <ac:chgData name="Nekeitrius Davis" userId="4acb40c4db882bbe" providerId="LiveId" clId="{97B6A2BE-FD3E-4FE8-8F7E-112B9E522CAC}" dt="2022-03-06T05:19:52.305" v="2956" actId="478"/>
          <ac:spMkLst>
            <pc:docMk/>
            <pc:sldMk cId="2111860826" sldId="307"/>
            <ac:spMk id="5" creationId="{4A1492C4-641E-4C34-8FFE-69C922B30D79}"/>
          </ac:spMkLst>
        </pc:spChg>
      </pc:sldChg>
      <pc:sldChg chg="addSp delSp modSp new mod">
        <pc:chgData name="Nekeitrius Davis" userId="4acb40c4db882bbe" providerId="LiveId" clId="{97B6A2BE-FD3E-4FE8-8F7E-112B9E522CAC}" dt="2022-03-06T05:25:54.917" v="3008" actId="20577"/>
        <pc:sldMkLst>
          <pc:docMk/>
          <pc:sldMk cId="2222057167" sldId="308"/>
        </pc:sldMkLst>
        <pc:spChg chg="mod">
          <ac:chgData name="Nekeitrius Davis" userId="4acb40c4db882bbe" providerId="LiveId" clId="{97B6A2BE-FD3E-4FE8-8F7E-112B9E522CAC}" dt="2022-03-05T17:01:19.137" v="1066" actId="20577"/>
          <ac:spMkLst>
            <pc:docMk/>
            <pc:sldMk cId="2222057167" sldId="308"/>
            <ac:spMk id="2" creationId="{52777949-296F-4B08-A3F3-205F670F2020}"/>
          </ac:spMkLst>
        </pc:spChg>
        <pc:spChg chg="mod">
          <ac:chgData name="Nekeitrius Davis" userId="4acb40c4db882bbe" providerId="LiveId" clId="{97B6A2BE-FD3E-4FE8-8F7E-112B9E522CAC}" dt="2022-03-06T05:25:47.904" v="2992" actId="20577"/>
          <ac:spMkLst>
            <pc:docMk/>
            <pc:sldMk cId="2222057167" sldId="308"/>
            <ac:spMk id="3" creationId="{4660137E-5E83-4961-9986-E3FA01FF18F3}"/>
          </ac:spMkLst>
        </pc:spChg>
        <pc:spChg chg="del">
          <ac:chgData name="Nekeitrius Davis" userId="4acb40c4db882bbe" providerId="LiveId" clId="{97B6A2BE-FD3E-4FE8-8F7E-112B9E522CAC}" dt="2022-03-05T21:20:46.287" v="1564"/>
          <ac:spMkLst>
            <pc:docMk/>
            <pc:sldMk cId="2222057167" sldId="308"/>
            <ac:spMk id="4" creationId="{A8DB07BD-2EA9-43FD-8694-F88E5FB2DB07}"/>
          </ac:spMkLst>
        </pc:spChg>
        <pc:spChg chg="mod">
          <ac:chgData name="Nekeitrius Davis" userId="4acb40c4db882bbe" providerId="LiveId" clId="{97B6A2BE-FD3E-4FE8-8F7E-112B9E522CAC}" dt="2022-03-06T05:25:54.917" v="3008" actId="20577"/>
          <ac:spMkLst>
            <pc:docMk/>
            <pc:sldMk cId="2222057167" sldId="308"/>
            <ac:spMk id="5" creationId="{1529571E-A491-404C-9359-26A308E00F3B}"/>
          </ac:spMkLst>
        </pc:spChg>
        <pc:spChg chg="del">
          <ac:chgData name="Nekeitrius Davis" userId="4acb40c4db882bbe" providerId="LiveId" clId="{97B6A2BE-FD3E-4FE8-8F7E-112B9E522CAC}" dt="2022-03-05T21:37:57.782" v="1568"/>
          <ac:spMkLst>
            <pc:docMk/>
            <pc:sldMk cId="2222057167" sldId="308"/>
            <ac:spMk id="6" creationId="{F330FB75-CAF8-496C-8C2E-D0F37A05DF49}"/>
          </ac:spMkLst>
        </pc:spChg>
        <pc:picChg chg="add mod">
          <ac:chgData name="Nekeitrius Davis" userId="4acb40c4db882bbe" providerId="LiveId" clId="{97B6A2BE-FD3E-4FE8-8F7E-112B9E522CAC}" dt="2022-03-05T21:20:52.771" v="1567" actId="1076"/>
          <ac:picMkLst>
            <pc:docMk/>
            <pc:sldMk cId="2222057167" sldId="308"/>
            <ac:picMk id="7" creationId="{D77AD1AB-2516-466C-BAA7-AD88E2F2BCF4}"/>
          </ac:picMkLst>
        </pc:picChg>
        <pc:picChg chg="add mod">
          <ac:chgData name="Nekeitrius Davis" userId="4acb40c4db882bbe" providerId="LiveId" clId="{97B6A2BE-FD3E-4FE8-8F7E-112B9E522CAC}" dt="2022-03-05T21:38:08.175" v="1571" actId="1076"/>
          <ac:picMkLst>
            <pc:docMk/>
            <pc:sldMk cId="2222057167" sldId="308"/>
            <ac:picMk id="8" creationId="{01FFBFF2-02CD-473A-A147-0F595651DE5B}"/>
          </ac:picMkLst>
        </pc:picChg>
      </pc:sldChg>
      <pc:sldChg chg="modSp new mod">
        <pc:chgData name="Nekeitrius Davis" userId="4acb40c4db882bbe" providerId="LiveId" clId="{97B6A2BE-FD3E-4FE8-8F7E-112B9E522CAC}" dt="2022-03-06T05:29:27.912" v="3392" actId="33524"/>
        <pc:sldMkLst>
          <pc:docMk/>
          <pc:sldMk cId="646101405" sldId="309"/>
        </pc:sldMkLst>
        <pc:spChg chg="mod">
          <ac:chgData name="Nekeitrius Davis" userId="4acb40c4db882bbe" providerId="LiveId" clId="{97B6A2BE-FD3E-4FE8-8F7E-112B9E522CAC}" dt="2022-03-06T05:26:23.831" v="3039" actId="20577"/>
          <ac:spMkLst>
            <pc:docMk/>
            <pc:sldMk cId="646101405" sldId="309"/>
            <ac:spMk id="2" creationId="{F41984FE-7E05-4499-B4E1-A8B2F4C4351B}"/>
          </ac:spMkLst>
        </pc:spChg>
        <pc:spChg chg="mod">
          <ac:chgData name="Nekeitrius Davis" userId="4acb40c4db882bbe" providerId="LiveId" clId="{97B6A2BE-FD3E-4FE8-8F7E-112B9E522CAC}" dt="2022-03-06T05:29:27.912" v="3392" actId="33524"/>
          <ac:spMkLst>
            <pc:docMk/>
            <pc:sldMk cId="646101405" sldId="309"/>
            <ac:spMk id="3" creationId="{5FB9EEBC-DE5C-4AC7-9031-AD83673E68CD}"/>
          </ac:spMkLst>
        </pc:spChg>
      </pc:sldChg>
      <pc:sldChg chg="addSp delSp modSp new mod chgLayout">
        <pc:chgData name="Nekeitrius Davis" userId="4acb40c4db882bbe" providerId="LiveId" clId="{97B6A2BE-FD3E-4FE8-8F7E-112B9E522CAC}" dt="2022-03-06T05:48:02.955" v="3474" actId="20577"/>
        <pc:sldMkLst>
          <pc:docMk/>
          <pc:sldMk cId="3372130948" sldId="310"/>
        </pc:sldMkLst>
        <pc:spChg chg="del mod">
          <ac:chgData name="Nekeitrius Davis" userId="4acb40c4db882bbe" providerId="LiveId" clId="{97B6A2BE-FD3E-4FE8-8F7E-112B9E522CAC}" dt="2022-03-06T05:46:47.010" v="3451" actId="478"/>
          <ac:spMkLst>
            <pc:docMk/>
            <pc:sldMk cId="3372130948" sldId="310"/>
            <ac:spMk id="2" creationId="{9364A0B1-39F0-4BA1-BE01-75F735B07E89}"/>
          </ac:spMkLst>
        </pc:spChg>
        <pc:spChg chg="del">
          <ac:chgData name="Nekeitrius Davis" userId="4acb40c4db882bbe" providerId="LiveId" clId="{97B6A2BE-FD3E-4FE8-8F7E-112B9E522CAC}" dt="2022-03-06T05:30:44.448" v="3393"/>
          <ac:spMkLst>
            <pc:docMk/>
            <pc:sldMk cId="3372130948" sldId="310"/>
            <ac:spMk id="3" creationId="{CFADD917-AEBC-4EC3-A192-FE252F26E4E4}"/>
          </ac:spMkLst>
        </pc:spChg>
        <pc:spChg chg="add del mod">
          <ac:chgData name="Nekeitrius Davis" userId="4acb40c4db882bbe" providerId="LiveId" clId="{97B6A2BE-FD3E-4FE8-8F7E-112B9E522CAC}" dt="2022-03-06T05:47:40.705" v="3453"/>
          <ac:spMkLst>
            <pc:docMk/>
            <pc:sldMk cId="3372130948" sldId="310"/>
            <ac:spMk id="6" creationId="{28DCD551-E4E0-485A-91D7-EC0257F61FD1}"/>
          </ac:spMkLst>
        </pc:spChg>
        <pc:spChg chg="add mod ord">
          <ac:chgData name="Nekeitrius Davis" userId="4acb40c4db882bbe" providerId="LiveId" clId="{97B6A2BE-FD3E-4FE8-8F7E-112B9E522CAC}" dt="2022-03-06T05:48:02.955" v="3474" actId="20577"/>
          <ac:spMkLst>
            <pc:docMk/>
            <pc:sldMk cId="3372130948" sldId="310"/>
            <ac:spMk id="8" creationId="{28BD72FC-DDD8-43AD-910F-7A311817B0A5}"/>
          </ac:spMkLst>
        </pc:spChg>
        <pc:picChg chg="add del mod">
          <ac:chgData name="Nekeitrius Davis" userId="4acb40c4db882bbe" providerId="LiveId" clId="{97B6A2BE-FD3E-4FE8-8F7E-112B9E522CAC}" dt="2022-03-06T05:47:37.120" v="3452" actId="478"/>
          <ac:picMkLst>
            <pc:docMk/>
            <pc:sldMk cId="3372130948" sldId="310"/>
            <ac:picMk id="4" creationId="{45A9A14F-D6C0-4C10-93EF-26659DF8A593}"/>
          </ac:picMkLst>
        </pc:picChg>
        <pc:picChg chg="add mod ord">
          <ac:chgData name="Nekeitrius Davis" userId="4acb40c4db882bbe" providerId="LiveId" clId="{97B6A2BE-FD3E-4FE8-8F7E-112B9E522CAC}" dt="2022-03-06T05:47:55.835" v="3454" actId="700"/>
          <ac:picMkLst>
            <pc:docMk/>
            <pc:sldMk cId="3372130948" sldId="310"/>
            <ac:picMk id="7" creationId="{81E65371-9D6D-4F65-BD0A-88FC52F73BFA}"/>
          </ac:picMkLst>
        </pc:picChg>
      </pc:sldChg>
      <pc:sldChg chg="addSp delSp modSp new mod ord setBg modClrScheme chgLayout">
        <pc:chgData name="Nekeitrius Davis" userId="4acb40c4db882bbe" providerId="LiveId" clId="{97B6A2BE-FD3E-4FE8-8F7E-112B9E522CAC}" dt="2022-03-06T05:03:16.295" v="1624"/>
        <pc:sldMkLst>
          <pc:docMk/>
          <pc:sldMk cId="597329623" sldId="311"/>
        </pc:sldMkLst>
        <pc:spChg chg="add del">
          <ac:chgData name="Nekeitrius Davis" userId="4acb40c4db882bbe" providerId="LiveId" clId="{97B6A2BE-FD3E-4FE8-8F7E-112B9E522CAC}" dt="2022-03-05T17:35:17.434" v="1401" actId="478"/>
          <ac:spMkLst>
            <pc:docMk/>
            <pc:sldMk cId="597329623" sldId="311"/>
            <ac:spMk id="2" creationId="{0A6A99D0-8463-41E8-9A3C-D34F81A24D2F}"/>
          </ac:spMkLst>
        </pc:spChg>
        <pc:spChg chg="del">
          <ac:chgData name="Nekeitrius Davis" userId="4acb40c4db882bbe" providerId="LiveId" clId="{97B6A2BE-FD3E-4FE8-8F7E-112B9E522CAC}" dt="2022-03-05T17:10:49.911" v="1107" actId="3680"/>
          <ac:spMkLst>
            <pc:docMk/>
            <pc:sldMk cId="597329623" sldId="311"/>
            <ac:spMk id="3" creationId="{B1953B18-B4F4-41D7-ACB5-7682F4E7EBBF}"/>
          </ac:spMkLst>
        </pc:spChg>
        <pc:spChg chg="add del">
          <ac:chgData name="Nekeitrius Davis" userId="4acb40c4db882bbe" providerId="LiveId" clId="{97B6A2BE-FD3E-4FE8-8F7E-112B9E522CAC}" dt="2022-03-05T17:35:05.869" v="1399" actId="26606"/>
          <ac:spMkLst>
            <pc:docMk/>
            <pc:sldMk cId="597329623" sldId="311"/>
            <ac:spMk id="9" creationId="{416A0E3C-60E6-4F39-BC55-5F7C224E1F7C}"/>
          </ac:spMkLst>
        </pc:spChg>
        <pc:spChg chg="add del">
          <ac:chgData name="Nekeitrius Davis" userId="4acb40c4db882bbe" providerId="LiveId" clId="{97B6A2BE-FD3E-4FE8-8F7E-112B9E522CAC}" dt="2022-03-05T17:35:05.869" v="1399" actId="26606"/>
          <ac:spMkLst>
            <pc:docMk/>
            <pc:sldMk cId="597329623" sldId="311"/>
            <ac:spMk id="13" creationId="{4FD69FDD-BA96-4954-ADAC-DA35030A0CBE}"/>
          </ac:spMkLst>
        </pc:spChg>
        <pc:spChg chg="add del">
          <ac:chgData name="Nekeitrius Davis" userId="4acb40c4db882bbe" providerId="LiveId" clId="{97B6A2BE-FD3E-4FE8-8F7E-112B9E522CAC}" dt="2022-03-05T17:35:05.869" v="1399" actId="26606"/>
          <ac:spMkLst>
            <pc:docMk/>
            <pc:sldMk cId="597329623" sldId="311"/>
            <ac:spMk id="15" creationId="{21026ED8-45A7-435A-B4ED-2DDAD6EEDCC7}"/>
          </ac:spMkLst>
        </pc:spChg>
        <pc:graphicFrameChg chg="add mod ord modGraphic">
          <ac:chgData name="Nekeitrius Davis" userId="4acb40c4db882bbe" providerId="LiveId" clId="{97B6A2BE-FD3E-4FE8-8F7E-112B9E522CAC}" dt="2022-03-05T17:41:01.572" v="1474" actId="20577"/>
          <ac:graphicFrameMkLst>
            <pc:docMk/>
            <pc:sldMk cId="597329623" sldId="311"/>
            <ac:graphicFrameMk id="4" creationId="{9BA67C5A-C389-4D29-B88A-9AAAAC87973E}"/>
          </ac:graphicFrameMkLst>
        </pc:graphicFrameChg>
        <pc:cxnChg chg="add del">
          <ac:chgData name="Nekeitrius Davis" userId="4acb40c4db882bbe" providerId="LiveId" clId="{97B6A2BE-FD3E-4FE8-8F7E-112B9E522CAC}" dt="2022-03-05T17:35:05.869" v="1399" actId="26606"/>
          <ac:cxnSpMkLst>
            <pc:docMk/>
            <pc:sldMk cId="597329623" sldId="311"/>
            <ac:cxnSpMk id="11" creationId="{C5025DAC-8B93-4160-B017-3A274A5828C0}"/>
          </ac:cxnSpMkLst>
        </pc:cxnChg>
      </pc:sldChg>
      <pc:sldChg chg="modSp add mod">
        <pc:chgData name="Nekeitrius Davis" userId="4acb40c4db882bbe" providerId="LiveId" clId="{97B6A2BE-FD3E-4FE8-8F7E-112B9E522CAC}" dt="2022-03-06T05:12:28.115" v="2661" actId="20577"/>
        <pc:sldMkLst>
          <pc:docMk/>
          <pc:sldMk cId="2147583007" sldId="312"/>
        </pc:sldMkLst>
        <pc:spChg chg="mod">
          <ac:chgData name="Nekeitrius Davis" userId="4acb40c4db882bbe" providerId="LiveId" clId="{97B6A2BE-FD3E-4FE8-8F7E-112B9E522CAC}" dt="2022-03-06T05:09:25.214" v="2322" actId="20577"/>
          <ac:spMkLst>
            <pc:docMk/>
            <pc:sldMk cId="2147583007" sldId="312"/>
            <ac:spMk id="3" creationId="{B6824DA8-79E9-4FFF-8F2C-C87EF4B18980}"/>
          </ac:spMkLst>
        </pc:spChg>
        <pc:spChg chg="mod">
          <ac:chgData name="Nekeitrius Davis" userId="4acb40c4db882bbe" providerId="LiveId" clId="{97B6A2BE-FD3E-4FE8-8F7E-112B9E522CAC}" dt="2022-03-06T05:10:47.798" v="2500" actId="20577"/>
          <ac:spMkLst>
            <pc:docMk/>
            <pc:sldMk cId="2147583007" sldId="312"/>
            <ac:spMk id="4" creationId="{48AEDE37-0AD4-4252-BCC1-71E53F3CF35A}"/>
          </ac:spMkLst>
        </pc:spChg>
        <pc:spChg chg="mod">
          <ac:chgData name="Nekeitrius Davis" userId="4acb40c4db882bbe" providerId="LiveId" clId="{97B6A2BE-FD3E-4FE8-8F7E-112B9E522CAC}" dt="2022-03-06T05:11:35.401" v="2541" actId="20577"/>
          <ac:spMkLst>
            <pc:docMk/>
            <pc:sldMk cId="2147583007" sldId="312"/>
            <ac:spMk id="5" creationId="{ADD18FA3-4D37-44E1-86A0-44B8AF0E0762}"/>
          </ac:spMkLst>
        </pc:spChg>
        <pc:spChg chg="mod">
          <ac:chgData name="Nekeitrius Davis" userId="4acb40c4db882bbe" providerId="LiveId" clId="{97B6A2BE-FD3E-4FE8-8F7E-112B9E522CAC}" dt="2022-03-06T05:12:28.115" v="2661" actId="20577"/>
          <ac:spMkLst>
            <pc:docMk/>
            <pc:sldMk cId="2147583007" sldId="312"/>
            <ac:spMk id="6" creationId="{4E6EDBDD-9DCE-40C7-9A6C-1CC289A736DE}"/>
          </ac:spMkLst>
        </pc:spChg>
      </pc:sldChg>
      <pc:sldChg chg="addSp delSp modSp new mod modClrScheme chgLayout">
        <pc:chgData name="Nekeitrius Davis" userId="4acb40c4db882bbe" providerId="LiveId" clId="{97B6A2BE-FD3E-4FE8-8F7E-112B9E522CAC}" dt="2022-03-06T05:41:21.427" v="3427" actId="1076"/>
        <pc:sldMkLst>
          <pc:docMk/>
          <pc:sldMk cId="3808708687" sldId="313"/>
        </pc:sldMkLst>
        <pc:spChg chg="del mod ord">
          <ac:chgData name="Nekeitrius Davis" userId="4acb40c4db882bbe" providerId="LiveId" clId="{97B6A2BE-FD3E-4FE8-8F7E-112B9E522CAC}" dt="2022-03-06T05:41:06.300" v="3424" actId="700"/>
          <ac:spMkLst>
            <pc:docMk/>
            <pc:sldMk cId="3808708687" sldId="313"/>
            <ac:spMk id="2" creationId="{7EC9AA11-D13E-426D-A41F-14F58B59A029}"/>
          </ac:spMkLst>
        </pc:spChg>
        <pc:spChg chg="del">
          <ac:chgData name="Nekeitrius Davis" userId="4acb40c4db882bbe" providerId="LiveId" clId="{97B6A2BE-FD3E-4FE8-8F7E-112B9E522CAC}" dt="2022-03-06T05:41:06.300" v="3424" actId="700"/>
          <ac:spMkLst>
            <pc:docMk/>
            <pc:sldMk cId="3808708687" sldId="313"/>
            <ac:spMk id="3" creationId="{EBDE3F0E-548D-4A82-9A54-FFB012C3CEFD}"/>
          </ac:spMkLst>
        </pc:spChg>
        <pc:spChg chg="del">
          <ac:chgData name="Nekeitrius Davis" userId="4acb40c4db882bbe" providerId="LiveId" clId="{97B6A2BE-FD3E-4FE8-8F7E-112B9E522CAC}" dt="2022-03-06T05:41:06.300" v="3424" actId="700"/>
          <ac:spMkLst>
            <pc:docMk/>
            <pc:sldMk cId="3808708687" sldId="313"/>
            <ac:spMk id="4" creationId="{C38FF2AB-73CD-4CF4-9B73-65F91F80B2AA}"/>
          </ac:spMkLst>
        </pc:spChg>
        <pc:spChg chg="del">
          <ac:chgData name="Nekeitrius Davis" userId="4acb40c4db882bbe" providerId="LiveId" clId="{97B6A2BE-FD3E-4FE8-8F7E-112B9E522CAC}" dt="2022-03-06T05:41:06.300" v="3424" actId="700"/>
          <ac:spMkLst>
            <pc:docMk/>
            <pc:sldMk cId="3808708687" sldId="313"/>
            <ac:spMk id="5" creationId="{902C299E-DFFE-455A-9462-5E81213E7D0F}"/>
          </ac:spMkLst>
        </pc:spChg>
        <pc:spChg chg="del">
          <ac:chgData name="Nekeitrius Davis" userId="4acb40c4db882bbe" providerId="LiveId" clId="{97B6A2BE-FD3E-4FE8-8F7E-112B9E522CAC}" dt="2022-03-06T05:41:06.300" v="3424" actId="700"/>
          <ac:spMkLst>
            <pc:docMk/>
            <pc:sldMk cId="3808708687" sldId="313"/>
            <ac:spMk id="6" creationId="{D15658C6-29A6-4AD3-916F-0D493562B9B4}"/>
          </ac:spMkLst>
        </pc:spChg>
        <pc:spChg chg="add del mod ord">
          <ac:chgData name="Nekeitrius Davis" userId="4acb40c4db882bbe" providerId="LiveId" clId="{97B6A2BE-FD3E-4FE8-8F7E-112B9E522CAC}" dt="2022-03-06T05:41:10.911" v="3425" actId="700"/>
          <ac:spMkLst>
            <pc:docMk/>
            <pc:sldMk cId="3808708687" sldId="313"/>
            <ac:spMk id="7" creationId="{6E504073-E218-4572-9495-1EB901CE27ED}"/>
          </ac:spMkLst>
        </pc:spChg>
        <pc:picChg chg="add mod">
          <ac:chgData name="Nekeitrius Davis" userId="4acb40c4db882bbe" providerId="LiveId" clId="{97B6A2BE-FD3E-4FE8-8F7E-112B9E522CAC}" dt="2022-03-06T05:41:21.427" v="3427" actId="1076"/>
          <ac:picMkLst>
            <pc:docMk/>
            <pc:sldMk cId="3808708687" sldId="313"/>
            <ac:picMk id="8" creationId="{B9672E33-9295-4C5F-88F0-2D7051CADC3E}"/>
          </ac:picMkLst>
        </pc:picChg>
      </pc:sldChg>
      <pc:sldChg chg="addSp modSp new mod modClrScheme chgLayout">
        <pc:chgData name="Nekeitrius Davis" userId="4acb40c4db882bbe" providerId="LiveId" clId="{97B6A2BE-FD3E-4FE8-8F7E-112B9E522CAC}" dt="2022-03-06T05:46:26.467" v="3448" actId="20577"/>
        <pc:sldMkLst>
          <pc:docMk/>
          <pc:sldMk cId="3592393949" sldId="314"/>
        </pc:sldMkLst>
        <pc:spChg chg="add mod">
          <ac:chgData name="Nekeitrius Davis" userId="4acb40c4db882bbe" providerId="LiveId" clId="{97B6A2BE-FD3E-4FE8-8F7E-112B9E522CAC}" dt="2022-03-06T05:46:26.467" v="3448" actId="20577"/>
          <ac:spMkLst>
            <pc:docMk/>
            <pc:sldMk cId="3592393949" sldId="314"/>
            <ac:spMk id="2" creationId="{E1F8B798-CCD0-459C-8AFD-4CDD50FA0C90}"/>
          </ac:spMkLst>
        </pc:spChg>
        <pc:spChg chg="add mod">
          <ac:chgData name="Nekeitrius Davis" userId="4acb40c4db882bbe" providerId="LiveId" clId="{97B6A2BE-FD3E-4FE8-8F7E-112B9E522CAC}" dt="2022-03-06T05:45:37.871" v="3434"/>
          <ac:spMkLst>
            <pc:docMk/>
            <pc:sldMk cId="3592393949" sldId="314"/>
            <ac:spMk id="3" creationId="{DFA67C3C-487D-4421-985F-C353B7CCF280}"/>
          </ac:spMkLst>
        </pc:spChg>
      </pc:sldChg>
      <pc:sldChg chg="addSp delSp modSp new mod">
        <pc:chgData name="Nekeitrius Davis" userId="4acb40c4db882bbe" providerId="LiveId" clId="{97B6A2BE-FD3E-4FE8-8F7E-112B9E522CAC}" dt="2022-03-06T05:48:23.684" v="3509" actId="20577"/>
        <pc:sldMkLst>
          <pc:docMk/>
          <pc:sldMk cId="2728438329" sldId="315"/>
        </pc:sldMkLst>
        <pc:spChg chg="mod">
          <ac:chgData name="Nekeitrius Davis" userId="4acb40c4db882bbe" providerId="LiveId" clId="{97B6A2BE-FD3E-4FE8-8F7E-112B9E522CAC}" dt="2022-03-06T05:48:23.684" v="3509" actId="20577"/>
          <ac:spMkLst>
            <pc:docMk/>
            <pc:sldMk cId="2728438329" sldId="315"/>
            <ac:spMk id="2" creationId="{51B6313C-100D-4E24-9DEE-CD06DFE73862}"/>
          </ac:spMkLst>
        </pc:spChg>
        <pc:spChg chg="del">
          <ac:chgData name="Nekeitrius Davis" userId="4acb40c4db882bbe" providerId="LiveId" clId="{97B6A2BE-FD3E-4FE8-8F7E-112B9E522CAC}" dt="2022-03-06T05:48:14.330" v="3476"/>
          <ac:spMkLst>
            <pc:docMk/>
            <pc:sldMk cId="2728438329" sldId="315"/>
            <ac:spMk id="3" creationId="{4796CFE3-EA5A-46B9-9CFF-FC9BA2F128D7}"/>
          </ac:spMkLst>
        </pc:spChg>
        <pc:picChg chg="add mod">
          <ac:chgData name="Nekeitrius Davis" userId="4acb40c4db882bbe" providerId="LiveId" clId="{97B6A2BE-FD3E-4FE8-8F7E-112B9E522CAC}" dt="2022-03-06T05:48:14.330" v="3476"/>
          <ac:picMkLst>
            <pc:docMk/>
            <pc:sldMk cId="2728438329" sldId="315"/>
            <ac:picMk id="1026" creationId="{72EA872A-A0BD-40AD-B8EB-2C503E6A0142}"/>
          </ac:picMkLst>
        </pc:picChg>
      </pc:sldChg>
      <pc:sldChg chg="addSp delSp modSp new mod">
        <pc:chgData name="Nekeitrius Davis" userId="4acb40c4db882bbe" providerId="LiveId" clId="{97B6A2BE-FD3E-4FE8-8F7E-112B9E522CAC}" dt="2022-03-06T05:49:02.667" v="3528"/>
        <pc:sldMkLst>
          <pc:docMk/>
          <pc:sldMk cId="1213769194" sldId="316"/>
        </pc:sldMkLst>
        <pc:spChg chg="mod">
          <ac:chgData name="Nekeitrius Davis" userId="4acb40c4db882bbe" providerId="LiveId" clId="{97B6A2BE-FD3E-4FE8-8F7E-112B9E522CAC}" dt="2022-03-06T05:48:40.065" v="3527" actId="20577"/>
          <ac:spMkLst>
            <pc:docMk/>
            <pc:sldMk cId="1213769194" sldId="316"/>
            <ac:spMk id="2" creationId="{E5F33F40-3C93-4F6A-86F1-37026E9AC225}"/>
          </ac:spMkLst>
        </pc:spChg>
        <pc:spChg chg="del">
          <ac:chgData name="Nekeitrius Davis" userId="4acb40c4db882bbe" providerId="LiveId" clId="{97B6A2BE-FD3E-4FE8-8F7E-112B9E522CAC}" dt="2022-03-06T05:49:02.667" v="3528"/>
          <ac:spMkLst>
            <pc:docMk/>
            <pc:sldMk cId="1213769194" sldId="316"/>
            <ac:spMk id="3" creationId="{C2AC93DF-C40E-4F9C-B6B7-67625631D979}"/>
          </ac:spMkLst>
        </pc:spChg>
        <pc:picChg chg="add mod">
          <ac:chgData name="Nekeitrius Davis" userId="4acb40c4db882bbe" providerId="LiveId" clId="{97B6A2BE-FD3E-4FE8-8F7E-112B9E522CAC}" dt="2022-03-06T05:49:02.667" v="3528"/>
          <ac:picMkLst>
            <pc:docMk/>
            <pc:sldMk cId="1213769194" sldId="316"/>
            <ac:picMk id="2050" creationId="{37E478A7-D0E7-4FE4-8BEE-873353D9AB45}"/>
          </ac:picMkLst>
        </pc:picChg>
      </pc:sldChg>
      <pc:sldChg chg="modSp new mod">
        <pc:chgData name="Nekeitrius Davis" userId="4acb40c4db882bbe" providerId="LiveId" clId="{97B6A2BE-FD3E-4FE8-8F7E-112B9E522CAC}" dt="2022-03-06T05:51:39.751" v="3870" actId="20577"/>
        <pc:sldMkLst>
          <pc:docMk/>
          <pc:sldMk cId="1921913212" sldId="317"/>
        </pc:sldMkLst>
        <pc:spChg chg="mod">
          <ac:chgData name="Nekeitrius Davis" userId="4acb40c4db882bbe" providerId="LiveId" clId="{97B6A2BE-FD3E-4FE8-8F7E-112B9E522CAC}" dt="2022-03-06T05:49:12.536" v="3539" actId="5793"/>
          <ac:spMkLst>
            <pc:docMk/>
            <pc:sldMk cId="1921913212" sldId="317"/>
            <ac:spMk id="2" creationId="{BC9E6F6E-8FD7-4BC6-8FFF-C49F2948C76B}"/>
          </ac:spMkLst>
        </pc:spChg>
        <pc:spChg chg="mod">
          <ac:chgData name="Nekeitrius Davis" userId="4acb40c4db882bbe" providerId="LiveId" clId="{97B6A2BE-FD3E-4FE8-8F7E-112B9E522CAC}" dt="2022-03-06T05:51:39.751" v="3870" actId="20577"/>
          <ac:spMkLst>
            <pc:docMk/>
            <pc:sldMk cId="1921913212" sldId="317"/>
            <ac:spMk id="3" creationId="{CF8D4D89-12BF-4E0E-B01C-47B03CC5E89F}"/>
          </ac:spMkLst>
        </pc:spChg>
      </pc:sldChg>
      <pc:sldChg chg="modSp new mod">
        <pc:chgData name="Nekeitrius Davis" userId="4acb40c4db882bbe" providerId="LiveId" clId="{97B6A2BE-FD3E-4FE8-8F7E-112B9E522CAC}" dt="2022-03-06T05:52:33.744" v="3912" actId="5793"/>
        <pc:sldMkLst>
          <pc:docMk/>
          <pc:sldMk cId="3801195012" sldId="318"/>
        </pc:sldMkLst>
        <pc:spChg chg="mod">
          <ac:chgData name="Nekeitrius Davis" userId="4acb40c4db882bbe" providerId="LiveId" clId="{97B6A2BE-FD3E-4FE8-8F7E-112B9E522CAC}" dt="2022-03-06T05:52:29.327" v="3900" actId="20577"/>
          <ac:spMkLst>
            <pc:docMk/>
            <pc:sldMk cId="3801195012" sldId="318"/>
            <ac:spMk id="2" creationId="{BA4285F3-9C08-4FB8-9D45-737E1E90A9EE}"/>
          </ac:spMkLst>
        </pc:spChg>
        <pc:spChg chg="mod">
          <ac:chgData name="Nekeitrius Davis" userId="4acb40c4db882bbe" providerId="LiveId" clId="{97B6A2BE-FD3E-4FE8-8F7E-112B9E522CAC}" dt="2022-03-06T05:52:33.744" v="3912" actId="5793"/>
          <ac:spMkLst>
            <pc:docMk/>
            <pc:sldMk cId="3801195012" sldId="318"/>
            <ac:spMk id="3" creationId="{AB438230-5B9F-421C-B1DE-0DA0577A42FD}"/>
          </ac:spMkLst>
        </pc:spChg>
      </pc:sldChg>
      <pc:sldChg chg="addSp new">
        <pc:chgData name="Nekeitrius Davis" userId="4acb40c4db882bbe" providerId="LiveId" clId="{97B6A2BE-FD3E-4FE8-8F7E-112B9E522CAC}" dt="2022-03-06T05:54:55.812" v="3914"/>
        <pc:sldMkLst>
          <pc:docMk/>
          <pc:sldMk cId="2257429909" sldId="319"/>
        </pc:sldMkLst>
        <pc:picChg chg="add">
          <ac:chgData name="Nekeitrius Davis" userId="4acb40c4db882bbe" providerId="LiveId" clId="{97B6A2BE-FD3E-4FE8-8F7E-112B9E522CAC}" dt="2022-03-06T05:54:55.812" v="3914"/>
          <ac:picMkLst>
            <pc:docMk/>
            <pc:sldMk cId="2257429909" sldId="319"/>
            <ac:picMk id="2" creationId="{68878700-F240-40D4-9A80-DB50CEE4977C}"/>
          </ac:picMkLst>
        </pc:picChg>
      </pc:sldChg>
      <pc:sldChg chg="addSp modSp new mod">
        <pc:chgData name="Nekeitrius Davis" userId="4acb40c4db882bbe" providerId="LiveId" clId="{97B6A2BE-FD3E-4FE8-8F7E-112B9E522CAC}" dt="2022-03-06T05:56:45.376" v="3917" actId="1076"/>
        <pc:sldMkLst>
          <pc:docMk/>
          <pc:sldMk cId="212198847" sldId="320"/>
        </pc:sldMkLst>
        <pc:picChg chg="add mod">
          <ac:chgData name="Nekeitrius Davis" userId="4acb40c4db882bbe" providerId="LiveId" clId="{97B6A2BE-FD3E-4FE8-8F7E-112B9E522CAC}" dt="2022-03-06T05:56:45.376" v="3917" actId="1076"/>
          <ac:picMkLst>
            <pc:docMk/>
            <pc:sldMk cId="212198847" sldId="320"/>
            <ac:picMk id="2" creationId="{A8BF317C-53AE-41FF-9ABD-21334B3BF2F7}"/>
          </ac:picMkLst>
        </pc:picChg>
      </pc:sldChg>
      <pc:sldChg chg="addSp modSp new mod">
        <pc:chgData name="Nekeitrius Davis" userId="4acb40c4db882bbe" providerId="LiveId" clId="{97B6A2BE-FD3E-4FE8-8F7E-112B9E522CAC}" dt="2022-03-06T05:57:05.384" v="3920" actId="1076"/>
        <pc:sldMkLst>
          <pc:docMk/>
          <pc:sldMk cId="3732722637" sldId="321"/>
        </pc:sldMkLst>
        <pc:picChg chg="add mod">
          <ac:chgData name="Nekeitrius Davis" userId="4acb40c4db882bbe" providerId="LiveId" clId="{97B6A2BE-FD3E-4FE8-8F7E-112B9E522CAC}" dt="2022-03-06T05:57:05.384" v="3920" actId="1076"/>
          <ac:picMkLst>
            <pc:docMk/>
            <pc:sldMk cId="3732722637" sldId="321"/>
            <ac:picMk id="2" creationId="{81D23670-539D-4627-B9C4-E299774F32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8B071-4683-4C35-9153-55B1D15AF0F1}"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88D1E-86A7-441D-99F8-BFAD69462F5E}" type="slidenum">
              <a:rPr lang="en-US" smtClean="0"/>
              <a:t>‹#›</a:t>
            </a:fld>
            <a:endParaRPr lang="en-US"/>
          </a:p>
        </p:txBody>
      </p:sp>
    </p:spTree>
    <p:extLst>
      <p:ext uri="{BB962C8B-B14F-4D97-AF65-F5344CB8AC3E}">
        <p14:creationId xmlns:p14="http://schemas.microsoft.com/office/powerpoint/2010/main" val="148945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88D1E-86A7-441D-99F8-BFAD69462F5E}" type="slidenum">
              <a:rPr lang="en-US" smtClean="0"/>
              <a:t>8</a:t>
            </a:fld>
            <a:endParaRPr lang="en-US"/>
          </a:p>
        </p:txBody>
      </p:sp>
    </p:spTree>
    <p:extLst>
      <p:ext uri="{BB962C8B-B14F-4D97-AF65-F5344CB8AC3E}">
        <p14:creationId xmlns:p14="http://schemas.microsoft.com/office/powerpoint/2010/main" val="190875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not normal </a:t>
            </a:r>
            <a:r>
              <a:rPr lang="en-US" dirty="0" err="1"/>
              <a:t>distrubtuion</a:t>
            </a:r>
            <a:endParaRPr lang="en-US" dirty="0"/>
          </a:p>
        </p:txBody>
      </p:sp>
      <p:sp>
        <p:nvSpPr>
          <p:cNvPr id="4" name="Slide Number Placeholder 3"/>
          <p:cNvSpPr>
            <a:spLocks noGrp="1"/>
          </p:cNvSpPr>
          <p:nvPr>
            <p:ph type="sldNum" sz="quarter" idx="5"/>
          </p:nvPr>
        </p:nvSpPr>
        <p:spPr/>
        <p:txBody>
          <a:bodyPr/>
          <a:lstStyle/>
          <a:p>
            <a:fld id="{4EB88D1E-86A7-441D-99F8-BFAD69462F5E}" type="slidenum">
              <a:rPr lang="en-US" smtClean="0"/>
              <a:t>12</a:t>
            </a:fld>
            <a:endParaRPr lang="en-US"/>
          </a:p>
        </p:txBody>
      </p:sp>
    </p:spTree>
    <p:extLst>
      <p:ext uri="{BB962C8B-B14F-4D97-AF65-F5344CB8AC3E}">
        <p14:creationId xmlns:p14="http://schemas.microsoft.com/office/powerpoint/2010/main" val="4115409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Death by Country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nekeitrius </a:t>
            </a:r>
            <a:r>
              <a:rPr lang="en-US" sz="1600" dirty="0" err="1"/>
              <a:t>davis</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2AE5-5AC9-449B-9980-A61422106404}"/>
              </a:ext>
            </a:extLst>
          </p:cNvPr>
          <p:cNvSpPr>
            <a:spLocks noGrp="1"/>
          </p:cNvSpPr>
          <p:nvPr>
            <p:ph type="title"/>
          </p:nvPr>
        </p:nvSpPr>
        <p:spPr/>
        <p:txBody>
          <a:bodyPr/>
          <a:lstStyle/>
          <a:p>
            <a:r>
              <a:rPr lang="en-US" dirty="0"/>
              <a:t>Histogram Summary</a:t>
            </a:r>
          </a:p>
        </p:txBody>
      </p:sp>
      <p:sp>
        <p:nvSpPr>
          <p:cNvPr id="3" name="Text Placeholder 2">
            <a:extLst>
              <a:ext uri="{FF2B5EF4-FFF2-40B4-BE49-F238E27FC236}">
                <a16:creationId xmlns:a16="http://schemas.microsoft.com/office/drawing/2014/main" id="{B6824DA8-79E9-4FFF-8F2C-C87EF4B18980}"/>
              </a:ext>
            </a:extLst>
          </p:cNvPr>
          <p:cNvSpPr>
            <a:spLocks noGrp="1"/>
          </p:cNvSpPr>
          <p:nvPr>
            <p:ph type="body" idx="1"/>
          </p:nvPr>
        </p:nvSpPr>
        <p:spPr/>
        <p:txBody>
          <a:bodyPr/>
          <a:lstStyle/>
          <a:p>
            <a:r>
              <a:rPr lang="en-US" dirty="0"/>
              <a:t>Respiratory  Diseases</a:t>
            </a:r>
          </a:p>
        </p:txBody>
      </p:sp>
      <p:sp>
        <p:nvSpPr>
          <p:cNvPr id="4" name="Content Placeholder 3">
            <a:extLst>
              <a:ext uri="{FF2B5EF4-FFF2-40B4-BE49-F238E27FC236}">
                <a16:creationId xmlns:a16="http://schemas.microsoft.com/office/drawing/2014/main" id="{48AEDE37-0AD4-4252-BCC1-71E53F3CF35A}"/>
              </a:ext>
            </a:extLst>
          </p:cNvPr>
          <p:cNvSpPr>
            <a:spLocks noGrp="1"/>
          </p:cNvSpPr>
          <p:nvPr>
            <p:ph sz="half" idx="2"/>
          </p:nvPr>
        </p:nvSpPr>
        <p:spPr/>
        <p:txBody>
          <a:bodyPr/>
          <a:lstStyle/>
          <a:p>
            <a:r>
              <a:rPr lang="en-US" dirty="0"/>
              <a:t>-These variables are a lot closer to one another it seems just solely looking at the graph because the 35 is closer to the 40 than we have been previously seen.</a:t>
            </a:r>
          </a:p>
        </p:txBody>
      </p:sp>
      <p:sp>
        <p:nvSpPr>
          <p:cNvPr id="5" name="Text Placeholder 4">
            <a:extLst>
              <a:ext uri="{FF2B5EF4-FFF2-40B4-BE49-F238E27FC236}">
                <a16:creationId xmlns:a16="http://schemas.microsoft.com/office/drawing/2014/main" id="{ADD18FA3-4D37-44E1-86A0-44B8AF0E0762}"/>
              </a:ext>
            </a:extLst>
          </p:cNvPr>
          <p:cNvSpPr>
            <a:spLocks noGrp="1"/>
          </p:cNvSpPr>
          <p:nvPr>
            <p:ph type="body" sz="quarter" idx="3"/>
          </p:nvPr>
        </p:nvSpPr>
        <p:spPr/>
        <p:txBody>
          <a:bodyPr/>
          <a:lstStyle/>
          <a:p>
            <a:r>
              <a:rPr lang="en-US" dirty="0"/>
              <a:t>Digestive Diseases</a:t>
            </a:r>
          </a:p>
        </p:txBody>
      </p:sp>
      <p:sp>
        <p:nvSpPr>
          <p:cNvPr id="6" name="Content Placeholder 5">
            <a:extLst>
              <a:ext uri="{FF2B5EF4-FFF2-40B4-BE49-F238E27FC236}">
                <a16:creationId xmlns:a16="http://schemas.microsoft.com/office/drawing/2014/main" id="{4E6EDBDD-9DCE-40C7-9A6C-1CC289A736DE}"/>
              </a:ext>
            </a:extLst>
          </p:cNvPr>
          <p:cNvSpPr>
            <a:spLocks noGrp="1"/>
          </p:cNvSpPr>
          <p:nvPr>
            <p:ph sz="quarter" idx="4"/>
          </p:nvPr>
        </p:nvSpPr>
        <p:spPr/>
        <p:txBody>
          <a:bodyPr/>
          <a:lstStyle/>
          <a:p>
            <a:r>
              <a:rPr lang="en-US" dirty="0"/>
              <a:t>-There is some staggering going on but it is not too bad and the highs seem to come close with the lows .</a:t>
            </a:r>
          </a:p>
        </p:txBody>
      </p:sp>
    </p:spTree>
    <p:extLst>
      <p:ext uri="{BB962C8B-B14F-4D97-AF65-F5344CB8AC3E}">
        <p14:creationId xmlns:p14="http://schemas.microsoft.com/office/powerpoint/2010/main" val="214758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C418614-7643-4B0C-96F1-B8967F9CD2A7}"/>
              </a:ext>
            </a:extLst>
          </p:cNvPr>
          <p:cNvPicPr>
            <a:picLocks noChangeAspect="1"/>
          </p:cNvPicPr>
          <p:nvPr/>
        </p:nvPicPr>
        <p:blipFill>
          <a:blip r:embed="rId2"/>
          <a:stretch>
            <a:fillRect/>
          </a:stretch>
        </p:blipFill>
        <p:spPr>
          <a:xfrm>
            <a:off x="334734" y="306477"/>
            <a:ext cx="7982330" cy="6749530"/>
          </a:xfrm>
          <a:prstGeom prst="rect">
            <a:avLst/>
          </a:prstGeom>
        </p:spPr>
      </p:pic>
    </p:spTree>
    <p:extLst>
      <p:ext uri="{BB962C8B-B14F-4D97-AF65-F5344CB8AC3E}">
        <p14:creationId xmlns:p14="http://schemas.microsoft.com/office/powerpoint/2010/main" val="265147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40C3-0589-41AF-A44A-37AB5E4430F1}"/>
              </a:ext>
            </a:extLst>
          </p:cNvPr>
          <p:cNvSpPr>
            <a:spLocks noGrp="1"/>
          </p:cNvSpPr>
          <p:nvPr>
            <p:ph type="title"/>
          </p:nvPr>
        </p:nvSpPr>
        <p:spPr/>
        <p:txBody>
          <a:bodyPr/>
          <a:lstStyle/>
          <a:p>
            <a:r>
              <a:rPr lang="en-US" dirty="0"/>
              <a:t>Digestive- CDF</a:t>
            </a:r>
          </a:p>
        </p:txBody>
      </p:sp>
      <p:pic>
        <p:nvPicPr>
          <p:cNvPr id="4" name="Content Placeholder 3">
            <a:extLst>
              <a:ext uri="{FF2B5EF4-FFF2-40B4-BE49-F238E27FC236}">
                <a16:creationId xmlns:a16="http://schemas.microsoft.com/office/drawing/2014/main" id="{9E0521F0-7470-4AA3-A767-890209B41DCD}"/>
              </a:ext>
            </a:extLst>
          </p:cNvPr>
          <p:cNvPicPr>
            <a:picLocks noGrp="1" noChangeAspect="1"/>
          </p:cNvPicPr>
          <p:nvPr>
            <p:ph idx="1"/>
          </p:nvPr>
        </p:nvPicPr>
        <p:blipFill>
          <a:blip r:embed="rId3"/>
          <a:stretch>
            <a:fillRect/>
          </a:stretch>
        </p:blipFill>
        <p:spPr>
          <a:xfrm>
            <a:off x="951355" y="2012364"/>
            <a:ext cx="5688132" cy="3792088"/>
          </a:xfrm>
          <a:prstGeom prst="rect">
            <a:avLst/>
          </a:prstGeom>
        </p:spPr>
      </p:pic>
      <p:sp>
        <p:nvSpPr>
          <p:cNvPr id="5" name="TextBox 4">
            <a:extLst>
              <a:ext uri="{FF2B5EF4-FFF2-40B4-BE49-F238E27FC236}">
                <a16:creationId xmlns:a16="http://schemas.microsoft.com/office/drawing/2014/main" id="{45BBF7BA-DC93-4A3E-932C-4CDBBD2D2607}"/>
              </a:ext>
            </a:extLst>
          </p:cNvPr>
          <p:cNvSpPr txBox="1"/>
          <p:nvPr/>
        </p:nvSpPr>
        <p:spPr>
          <a:xfrm>
            <a:off x="7021002" y="2504661"/>
            <a:ext cx="3681454" cy="1754326"/>
          </a:xfrm>
          <a:prstGeom prst="rect">
            <a:avLst/>
          </a:prstGeom>
          <a:noFill/>
        </p:spPr>
        <p:txBody>
          <a:bodyPr wrap="square" rtlCol="0">
            <a:spAutoFit/>
          </a:bodyPr>
          <a:lstStyle/>
          <a:p>
            <a:r>
              <a:rPr lang="en-US" dirty="0"/>
              <a:t>This shows that it is not normal distribution and without the graph we would know this because we know the mean, median, and mode are not the same, they are actually a little over 10,000 off.</a:t>
            </a:r>
          </a:p>
        </p:txBody>
      </p:sp>
    </p:spTree>
    <p:extLst>
      <p:ext uri="{BB962C8B-B14F-4D97-AF65-F5344CB8AC3E}">
        <p14:creationId xmlns:p14="http://schemas.microsoft.com/office/powerpoint/2010/main" val="341539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878700-F240-40D4-9A80-DB50CEE4977C}"/>
              </a:ext>
            </a:extLst>
          </p:cNvPr>
          <p:cNvPicPr>
            <a:picLocks noChangeAspect="1"/>
          </p:cNvPicPr>
          <p:nvPr/>
        </p:nvPicPr>
        <p:blipFill>
          <a:blip r:embed="rId2"/>
          <a:stretch>
            <a:fillRect/>
          </a:stretch>
        </p:blipFill>
        <p:spPr>
          <a:xfrm>
            <a:off x="2114550" y="638175"/>
            <a:ext cx="7962900" cy="5581650"/>
          </a:xfrm>
          <a:prstGeom prst="rect">
            <a:avLst/>
          </a:prstGeom>
        </p:spPr>
      </p:pic>
    </p:spTree>
    <p:extLst>
      <p:ext uri="{BB962C8B-B14F-4D97-AF65-F5344CB8AC3E}">
        <p14:creationId xmlns:p14="http://schemas.microsoft.com/office/powerpoint/2010/main" val="225742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BF317C-53AE-41FF-9ABD-21334B3BF2F7}"/>
              </a:ext>
            </a:extLst>
          </p:cNvPr>
          <p:cNvPicPr>
            <a:picLocks noChangeAspect="1"/>
          </p:cNvPicPr>
          <p:nvPr/>
        </p:nvPicPr>
        <p:blipFill>
          <a:blip r:embed="rId2"/>
          <a:stretch>
            <a:fillRect/>
          </a:stretch>
        </p:blipFill>
        <p:spPr>
          <a:xfrm>
            <a:off x="1748454" y="787179"/>
            <a:ext cx="10142229" cy="6858000"/>
          </a:xfrm>
          <a:prstGeom prst="rect">
            <a:avLst/>
          </a:prstGeom>
        </p:spPr>
      </p:pic>
    </p:spTree>
    <p:extLst>
      <p:ext uri="{BB962C8B-B14F-4D97-AF65-F5344CB8AC3E}">
        <p14:creationId xmlns:p14="http://schemas.microsoft.com/office/powerpoint/2010/main" val="21219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D23670-539D-4627-B9C4-E299774F3290}"/>
              </a:ext>
            </a:extLst>
          </p:cNvPr>
          <p:cNvPicPr>
            <a:picLocks noChangeAspect="1"/>
          </p:cNvPicPr>
          <p:nvPr/>
        </p:nvPicPr>
        <p:blipFill>
          <a:blip r:embed="rId2"/>
          <a:stretch>
            <a:fillRect/>
          </a:stretch>
        </p:blipFill>
        <p:spPr>
          <a:xfrm>
            <a:off x="1191862" y="1033670"/>
            <a:ext cx="10142229" cy="6858000"/>
          </a:xfrm>
          <a:prstGeom prst="rect">
            <a:avLst/>
          </a:prstGeom>
        </p:spPr>
      </p:pic>
    </p:spTree>
    <p:extLst>
      <p:ext uri="{BB962C8B-B14F-4D97-AF65-F5344CB8AC3E}">
        <p14:creationId xmlns:p14="http://schemas.microsoft.com/office/powerpoint/2010/main" val="373272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7949-296F-4B08-A3F3-205F670F2020}"/>
              </a:ext>
            </a:extLst>
          </p:cNvPr>
          <p:cNvSpPr>
            <a:spLocks noGrp="1"/>
          </p:cNvSpPr>
          <p:nvPr>
            <p:ph type="title"/>
          </p:nvPr>
        </p:nvSpPr>
        <p:spPr/>
        <p:txBody>
          <a:bodyPr/>
          <a:lstStyle/>
          <a:p>
            <a:r>
              <a:rPr lang="en-US" dirty="0"/>
              <a:t>Scatter Plots</a:t>
            </a:r>
          </a:p>
        </p:txBody>
      </p:sp>
      <p:sp>
        <p:nvSpPr>
          <p:cNvPr id="3" name="Text Placeholder 2">
            <a:extLst>
              <a:ext uri="{FF2B5EF4-FFF2-40B4-BE49-F238E27FC236}">
                <a16:creationId xmlns:a16="http://schemas.microsoft.com/office/drawing/2014/main" id="{4660137E-5E83-4961-9986-E3FA01FF18F3}"/>
              </a:ext>
            </a:extLst>
          </p:cNvPr>
          <p:cNvSpPr>
            <a:spLocks noGrp="1"/>
          </p:cNvSpPr>
          <p:nvPr>
            <p:ph type="body" idx="1"/>
          </p:nvPr>
        </p:nvSpPr>
        <p:spPr/>
        <p:txBody>
          <a:bodyPr/>
          <a:lstStyle/>
          <a:p>
            <a:r>
              <a:rPr lang="en-US" dirty="0"/>
              <a:t>Lower Respiratory Infections</a:t>
            </a:r>
          </a:p>
        </p:txBody>
      </p:sp>
      <p:pic>
        <p:nvPicPr>
          <p:cNvPr id="7" name="Content Placeholder 6">
            <a:extLst>
              <a:ext uri="{FF2B5EF4-FFF2-40B4-BE49-F238E27FC236}">
                <a16:creationId xmlns:a16="http://schemas.microsoft.com/office/drawing/2014/main" id="{D77AD1AB-2516-466C-BAA7-AD88E2F2BCF4}"/>
              </a:ext>
            </a:extLst>
          </p:cNvPr>
          <p:cNvPicPr>
            <a:picLocks noGrp="1" noChangeAspect="1"/>
          </p:cNvPicPr>
          <p:nvPr>
            <p:ph sz="half" idx="2"/>
          </p:nvPr>
        </p:nvPicPr>
        <p:blipFill>
          <a:blip r:embed="rId2"/>
          <a:stretch>
            <a:fillRect/>
          </a:stretch>
        </p:blipFill>
        <p:spPr>
          <a:xfrm>
            <a:off x="589750" y="3113722"/>
            <a:ext cx="3298437" cy="3271621"/>
          </a:xfrm>
          <a:prstGeom prst="rect">
            <a:avLst/>
          </a:prstGeom>
        </p:spPr>
      </p:pic>
      <p:sp>
        <p:nvSpPr>
          <p:cNvPr id="5" name="Text Placeholder 4">
            <a:extLst>
              <a:ext uri="{FF2B5EF4-FFF2-40B4-BE49-F238E27FC236}">
                <a16:creationId xmlns:a16="http://schemas.microsoft.com/office/drawing/2014/main" id="{1529571E-A491-404C-9359-26A308E00F3B}"/>
              </a:ext>
            </a:extLst>
          </p:cNvPr>
          <p:cNvSpPr>
            <a:spLocks noGrp="1"/>
          </p:cNvSpPr>
          <p:nvPr>
            <p:ph type="body" sz="quarter" idx="3"/>
          </p:nvPr>
        </p:nvSpPr>
        <p:spPr/>
        <p:txBody>
          <a:bodyPr/>
          <a:lstStyle/>
          <a:p>
            <a:r>
              <a:rPr lang="en-US" dirty="0"/>
              <a:t>Respiratory Diseases</a:t>
            </a:r>
          </a:p>
        </p:txBody>
      </p:sp>
      <p:pic>
        <p:nvPicPr>
          <p:cNvPr id="8" name="Content Placeholder 7">
            <a:extLst>
              <a:ext uri="{FF2B5EF4-FFF2-40B4-BE49-F238E27FC236}">
                <a16:creationId xmlns:a16="http://schemas.microsoft.com/office/drawing/2014/main" id="{01FFBFF2-02CD-473A-A147-0F595651DE5B}"/>
              </a:ext>
            </a:extLst>
          </p:cNvPr>
          <p:cNvPicPr>
            <a:picLocks noGrp="1" noChangeAspect="1"/>
          </p:cNvPicPr>
          <p:nvPr>
            <p:ph sz="quarter" idx="4"/>
          </p:nvPr>
        </p:nvPicPr>
        <p:blipFill>
          <a:blip r:embed="rId3"/>
          <a:stretch>
            <a:fillRect/>
          </a:stretch>
        </p:blipFill>
        <p:spPr>
          <a:xfrm>
            <a:off x="6183464" y="3113722"/>
            <a:ext cx="3095708" cy="3182667"/>
          </a:xfrm>
          <a:prstGeom prst="rect">
            <a:avLst/>
          </a:prstGeom>
        </p:spPr>
      </p:pic>
    </p:spTree>
    <p:extLst>
      <p:ext uri="{BB962C8B-B14F-4D97-AF65-F5344CB8AC3E}">
        <p14:creationId xmlns:p14="http://schemas.microsoft.com/office/powerpoint/2010/main" val="222205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84FE-7E05-4499-B4E1-A8B2F4C4351B}"/>
              </a:ext>
            </a:extLst>
          </p:cNvPr>
          <p:cNvSpPr>
            <a:spLocks noGrp="1"/>
          </p:cNvSpPr>
          <p:nvPr>
            <p:ph type="title"/>
          </p:nvPr>
        </p:nvSpPr>
        <p:spPr/>
        <p:txBody>
          <a:bodyPr/>
          <a:lstStyle/>
          <a:p>
            <a:r>
              <a:rPr lang="en-US" dirty="0"/>
              <a:t>Scatter Plots Follow Up</a:t>
            </a:r>
          </a:p>
        </p:txBody>
      </p:sp>
      <p:sp>
        <p:nvSpPr>
          <p:cNvPr id="3" name="Content Placeholder 2">
            <a:extLst>
              <a:ext uri="{FF2B5EF4-FFF2-40B4-BE49-F238E27FC236}">
                <a16:creationId xmlns:a16="http://schemas.microsoft.com/office/drawing/2014/main" id="{5FB9EEBC-DE5C-4AC7-9031-AD83673E68CD}"/>
              </a:ext>
            </a:extLst>
          </p:cNvPr>
          <p:cNvSpPr>
            <a:spLocks noGrp="1"/>
          </p:cNvSpPr>
          <p:nvPr>
            <p:ph idx="1"/>
          </p:nvPr>
        </p:nvSpPr>
        <p:spPr/>
        <p:txBody>
          <a:bodyPr/>
          <a:lstStyle/>
          <a:p>
            <a:r>
              <a:rPr lang="en-US" dirty="0"/>
              <a:t>We see that the look just about the same considering the outliers of courses but if you look more in depth there seems to be that more people died from lower respiratory infections. There is some countries with a standout number of respiratory diseases though . </a:t>
            </a:r>
          </a:p>
        </p:txBody>
      </p:sp>
    </p:spTree>
    <p:extLst>
      <p:ext uri="{BB962C8B-B14F-4D97-AF65-F5344CB8AC3E}">
        <p14:creationId xmlns:p14="http://schemas.microsoft.com/office/powerpoint/2010/main" val="64610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BD72FC-DDD8-43AD-910F-7A311817B0A5}"/>
              </a:ext>
            </a:extLst>
          </p:cNvPr>
          <p:cNvSpPr>
            <a:spLocks noGrp="1"/>
          </p:cNvSpPr>
          <p:nvPr>
            <p:ph type="title"/>
          </p:nvPr>
        </p:nvSpPr>
        <p:spPr/>
        <p:txBody>
          <a:bodyPr/>
          <a:lstStyle/>
          <a:p>
            <a:r>
              <a:rPr lang="en-US" dirty="0"/>
              <a:t>Respiratory Diseases</a:t>
            </a:r>
          </a:p>
        </p:txBody>
      </p:sp>
      <p:pic>
        <p:nvPicPr>
          <p:cNvPr id="7" name="Content Placeholder 6">
            <a:extLst>
              <a:ext uri="{FF2B5EF4-FFF2-40B4-BE49-F238E27FC236}">
                <a16:creationId xmlns:a16="http://schemas.microsoft.com/office/drawing/2014/main" id="{81E65371-9D6D-4F65-BD0A-88FC52F73BFA}"/>
              </a:ext>
            </a:extLst>
          </p:cNvPr>
          <p:cNvPicPr>
            <a:picLocks noGrp="1" noChangeAspect="1"/>
          </p:cNvPicPr>
          <p:nvPr>
            <p:ph idx="1"/>
          </p:nvPr>
        </p:nvPicPr>
        <p:blipFill>
          <a:blip r:embed="rId2"/>
          <a:stretch>
            <a:fillRect/>
          </a:stretch>
        </p:blipFill>
        <p:spPr>
          <a:xfrm>
            <a:off x="1096963" y="2342361"/>
            <a:ext cx="10058400" cy="3292466"/>
          </a:xfrm>
          <a:prstGeom prst="rect">
            <a:avLst/>
          </a:prstGeom>
        </p:spPr>
      </p:pic>
    </p:spTree>
    <p:extLst>
      <p:ext uri="{BB962C8B-B14F-4D97-AF65-F5344CB8AC3E}">
        <p14:creationId xmlns:p14="http://schemas.microsoft.com/office/powerpoint/2010/main" val="337213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313C-100D-4E24-9DEE-CD06DFE73862}"/>
              </a:ext>
            </a:extLst>
          </p:cNvPr>
          <p:cNvSpPr>
            <a:spLocks noGrp="1"/>
          </p:cNvSpPr>
          <p:nvPr>
            <p:ph type="title"/>
          </p:nvPr>
        </p:nvSpPr>
        <p:spPr/>
        <p:txBody>
          <a:bodyPr/>
          <a:lstStyle/>
          <a:p>
            <a:r>
              <a:rPr lang="en-US" dirty="0"/>
              <a:t>Cardiovascular Diseases</a:t>
            </a:r>
          </a:p>
        </p:txBody>
      </p:sp>
      <p:pic>
        <p:nvPicPr>
          <p:cNvPr id="1026" name="Picture 2">
            <a:extLst>
              <a:ext uri="{FF2B5EF4-FFF2-40B4-BE49-F238E27FC236}">
                <a16:creationId xmlns:a16="http://schemas.microsoft.com/office/drawing/2014/main" id="{72EA872A-A0BD-40AD-B8EB-2C503E6A01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328132"/>
            <a:ext cx="10058400" cy="332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3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Research Question &amp; Hypothesis</a:t>
            </a:r>
          </a:p>
        </p:txBody>
      </p:sp>
      <p:sp>
        <p:nvSpPr>
          <p:cNvPr id="5" name="Content Placeholder 4">
            <a:extLst>
              <a:ext uri="{FF2B5EF4-FFF2-40B4-BE49-F238E27FC236}">
                <a16:creationId xmlns:a16="http://schemas.microsoft.com/office/drawing/2014/main" id="{3ED97A9B-34B4-4E24-96D7-3CDCA89B1DE9}"/>
              </a:ext>
            </a:extLst>
          </p:cNvPr>
          <p:cNvSpPr>
            <a:spLocks noGrp="1"/>
          </p:cNvSpPr>
          <p:nvPr>
            <p:ph idx="1"/>
          </p:nvPr>
        </p:nvSpPr>
        <p:spPr/>
        <p:txBody>
          <a:bodyPr/>
          <a:lstStyle/>
          <a:p>
            <a:r>
              <a:rPr lang="en-US" u="sng" dirty="0"/>
              <a:t>Research Question: </a:t>
            </a:r>
            <a:r>
              <a:rPr lang="en-US" dirty="0"/>
              <a:t>To What Extent Does The Country You Live in Affect Your Cause of Death ?</a:t>
            </a:r>
          </a:p>
          <a:p>
            <a:endParaRPr lang="en-US" dirty="0"/>
          </a:p>
          <a:p>
            <a:r>
              <a:rPr lang="en-US" u="sng" dirty="0"/>
              <a:t>Hypothesis</a:t>
            </a:r>
            <a:r>
              <a:rPr lang="en-US" dirty="0"/>
              <a:t>: I believe that the country you live in affect how you die especially being born in the United States I see a lot of things like cancers and obesity that later would lead to either death by hypertension or diabetes or some sort. </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3F40-3C93-4F6A-86F1-37026E9AC225}"/>
              </a:ext>
            </a:extLst>
          </p:cNvPr>
          <p:cNvSpPr>
            <a:spLocks noGrp="1"/>
          </p:cNvSpPr>
          <p:nvPr>
            <p:ph type="title"/>
          </p:nvPr>
        </p:nvSpPr>
        <p:spPr/>
        <p:txBody>
          <a:bodyPr/>
          <a:lstStyle/>
          <a:p>
            <a:r>
              <a:rPr lang="en-US" dirty="0"/>
              <a:t>Covid-19 Deaths</a:t>
            </a:r>
          </a:p>
        </p:txBody>
      </p:sp>
      <p:pic>
        <p:nvPicPr>
          <p:cNvPr id="2050" name="Picture 2">
            <a:extLst>
              <a:ext uri="{FF2B5EF4-FFF2-40B4-BE49-F238E27FC236}">
                <a16:creationId xmlns:a16="http://schemas.microsoft.com/office/drawing/2014/main" id="{37E478A7-D0E7-4FE4-8BEE-873353D9A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419348"/>
            <a:ext cx="10058400" cy="313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69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6F6E-8FD7-4BC6-8FFF-C49F2948C76B}"/>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CF8D4D89-12BF-4E0E-B01C-47B03CC5E89F}"/>
              </a:ext>
            </a:extLst>
          </p:cNvPr>
          <p:cNvSpPr>
            <a:spLocks noGrp="1"/>
          </p:cNvSpPr>
          <p:nvPr>
            <p:ph idx="1"/>
          </p:nvPr>
        </p:nvSpPr>
        <p:spPr/>
        <p:txBody>
          <a:bodyPr/>
          <a:lstStyle/>
          <a:p>
            <a:r>
              <a:rPr lang="en-US" dirty="0"/>
              <a:t>- Based off multiple graphs (the three present as well as every other topic ) :</a:t>
            </a:r>
          </a:p>
          <a:p>
            <a:pPr algn="l">
              <a:buFont typeface="Arial" panose="020B0604020202020204" pitchFamily="34" charset="0"/>
              <a:buChar char="•"/>
            </a:pPr>
            <a:r>
              <a:rPr lang="en-US" b="0" i="0" dirty="0">
                <a:effectLst/>
                <a:latin typeface="Inter"/>
              </a:rPr>
              <a:t>Cardiovascular and Neoplasm related deaths take the lead across the regions</a:t>
            </a:r>
          </a:p>
          <a:p>
            <a:pPr algn="l">
              <a:buFont typeface="Arial" panose="020B0604020202020204" pitchFamily="34" charset="0"/>
              <a:buChar char="•"/>
            </a:pPr>
            <a:r>
              <a:rPr lang="en-US" b="0" i="0" dirty="0">
                <a:effectLst/>
                <a:latin typeface="Inter"/>
              </a:rPr>
              <a:t>The impact of the Covid-19 pandemic is significantly higher in the Americas, recording even more deaths than Asia (with a relatively higher population and where it originated)</a:t>
            </a:r>
          </a:p>
          <a:p>
            <a:pPr algn="l">
              <a:buFont typeface="Arial" panose="020B0604020202020204" pitchFamily="34" charset="0"/>
              <a:buChar char="•"/>
            </a:pPr>
            <a:r>
              <a:rPr lang="en-US" b="0" i="0" dirty="0">
                <a:effectLst/>
                <a:latin typeface="Inter"/>
              </a:rPr>
              <a:t>Respiratory (Tuberculosis, Respiratory diseases, Lower respiratory infections) related deaths are significantly higher in Asia. It might be worth exploring to see if this is influenced by the climate/lifestyle (smoking </a:t>
            </a:r>
            <a:r>
              <a:rPr lang="en-US" b="0" i="0" dirty="0" err="1">
                <a:effectLst/>
                <a:latin typeface="Inter"/>
              </a:rPr>
              <a:t>e.t.c</a:t>
            </a:r>
            <a:r>
              <a:rPr lang="en-US" b="0" i="0" dirty="0">
                <a:effectLst/>
                <a:latin typeface="Inter"/>
              </a:rPr>
              <a:t>) or simply a factor of the population size</a:t>
            </a:r>
          </a:p>
          <a:p>
            <a:pPr algn="l">
              <a:buFont typeface="Arial" panose="020B0604020202020204" pitchFamily="34" charset="0"/>
              <a:buChar char="•"/>
            </a:pPr>
            <a:r>
              <a:rPr lang="en-US" b="0" i="0" dirty="0">
                <a:effectLst/>
                <a:latin typeface="Inter"/>
              </a:rPr>
              <a:t>With the exception of COVID-19, communicable diseases (such as Tuberculosis, Meningitis, Malaria, HIV/AIDS, Acute Hepatitis) have a strong representation in the recorded number of deaths in Africa</a:t>
            </a:r>
          </a:p>
          <a:p>
            <a:endParaRPr lang="en-US" dirty="0"/>
          </a:p>
        </p:txBody>
      </p:sp>
    </p:spTree>
    <p:extLst>
      <p:ext uri="{BB962C8B-B14F-4D97-AF65-F5344CB8AC3E}">
        <p14:creationId xmlns:p14="http://schemas.microsoft.com/office/powerpoint/2010/main" val="192191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5F3-9C08-4FB8-9D45-737E1E90A9EE}"/>
              </a:ext>
            </a:extLst>
          </p:cNvPr>
          <p:cNvSpPr>
            <a:spLocks noGrp="1"/>
          </p:cNvSpPr>
          <p:nvPr>
            <p:ph type="title"/>
          </p:nvPr>
        </p:nvSpPr>
        <p:spPr/>
        <p:txBody>
          <a:bodyPr/>
          <a:lstStyle/>
          <a:p>
            <a:r>
              <a:rPr lang="en-US" dirty="0"/>
              <a:t>Conclusion : </a:t>
            </a:r>
          </a:p>
        </p:txBody>
      </p:sp>
      <p:sp>
        <p:nvSpPr>
          <p:cNvPr id="3" name="Content Placeholder 2">
            <a:extLst>
              <a:ext uri="{FF2B5EF4-FFF2-40B4-BE49-F238E27FC236}">
                <a16:creationId xmlns:a16="http://schemas.microsoft.com/office/drawing/2014/main" id="{AB438230-5B9F-421C-B1DE-0DA0577A42FD}"/>
              </a:ext>
            </a:extLst>
          </p:cNvPr>
          <p:cNvSpPr>
            <a:spLocks noGrp="1"/>
          </p:cNvSpPr>
          <p:nvPr>
            <p:ph idx="1"/>
          </p:nvPr>
        </p:nvSpPr>
        <p:spPr/>
        <p:txBody>
          <a:bodyPr/>
          <a:lstStyle/>
          <a:p>
            <a:pPr marL="0" indent="0" algn="l">
              <a:buNone/>
            </a:pPr>
            <a:r>
              <a:rPr lang="en-US" b="0" i="0" dirty="0">
                <a:effectLst/>
                <a:latin typeface="Inter"/>
              </a:rPr>
              <a:t>There are certain causes of deaths peculiar to each region. These might be further influenced by economic, climatic, religious, cultural positions of the individual countries of the regions. Without additional data, it might be difficult to estimate the extent to which these factors can affect the recorded numbers in this dataset.</a:t>
            </a:r>
          </a:p>
          <a:p>
            <a:endParaRPr lang="en-US" dirty="0"/>
          </a:p>
        </p:txBody>
      </p:sp>
    </p:spTree>
    <p:extLst>
      <p:ext uri="{BB962C8B-B14F-4D97-AF65-F5344CB8AC3E}">
        <p14:creationId xmlns:p14="http://schemas.microsoft.com/office/powerpoint/2010/main" val="380119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A034-D45A-49B1-9C17-BE41527445FE}"/>
              </a:ext>
            </a:extLst>
          </p:cNvPr>
          <p:cNvSpPr>
            <a:spLocks noGrp="1"/>
          </p:cNvSpPr>
          <p:nvPr>
            <p:ph type="title"/>
          </p:nvPr>
        </p:nvSpPr>
        <p:spPr/>
        <p:txBody>
          <a:bodyPr/>
          <a:lstStyle/>
          <a:p>
            <a:r>
              <a:rPr lang="en-US" dirty="0"/>
              <a:t>Variables </a:t>
            </a:r>
          </a:p>
        </p:txBody>
      </p:sp>
      <p:sp>
        <p:nvSpPr>
          <p:cNvPr id="6" name="Text Placeholder 5">
            <a:extLst>
              <a:ext uri="{FF2B5EF4-FFF2-40B4-BE49-F238E27FC236}">
                <a16:creationId xmlns:a16="http://schemas.microsoft.com/office/drawing/2014/main" id="{FEC0961E-80CA-456D-8955-1A99CDFF0B8F}"/>
              </a:ext>
            </a:extLst>
          </p:cNvPr>
          <p:cNvSpPr>
            <a:spLocks noGrp="1"/>
          </p:cNvSpPr>
          <p:nvPr>
            <p:ph type="body" idx="1"/>
          </p:nvPr>
        </p:nvSpPr>
        <p:spPr>
          <a:xfrm>
            <a:off x="1097280" y="2084436"/>
            <a:ext cx="4639736" cy="736282"/>
          </a:xfrm>
        </p:spPr>
        <p:txBody>
          <a:bodyPr>
            <a:normAutofit/>
          </a:bodyPr>
          <a:lstStyle/>
          <a:p>
            <a:r>
              <a:rPr lang="en-US" dirty="0"/>
              <a:t>Countries	</a:t>
            </a:r>
          </a:p>
        </p:txBody>
      </p:sp>
      <p:sp>
        <p:nvSpPr>
          <p:cNvPr id="7" name="Content Placeholder 6">
            <a:extLst>
              <a:ext uri="{FF2B5EF4-FFF2-40B4-BE49-F238E27FC236}">
                <a16:creationId xmlns:a16="http://schemas.microsoft.com/office/drawing/2014/main" id="{8EE70B80-58E3-4F01-95E6-4F04836C3766}"/>
              </a:ext>
            </a:extLst>
          </p:cNvPr>
          <p:cNvSpPr>
            <a:spLocks noGrp="1"/>
          </p:cNvSpPr>
          <p:nvPr>
            <p:ph sz="half" idx="2"/>
          </p:nvPr>
        </p:nvSpPr>
        <p:spPr>
          <a:xfrm>
            <a:off x="1097280" y="2958274"/>
            <a:ext cx="1549667" cy="2910821"/>
          </a:xfrm>
        </p:spPr>
        <p:txBody>
          <a:bodyPr>
            <a:normAutofit/>
          </a:bodyPr>
          <a:lstStyle/>
          <a:p>
            <a:pPr>
              <a:buFont typeface="Arial" panose="020B0604020202020204" pitchFamily="34" charset="0"/>
              <a:buChar char="•"/>
            </a:pPr>
            <a:r>
              <a:rPr lang="en-US" dirty="0" err="1"/>
              <a:t>america</a:t>
            </a:r>
            <a:endParaRPr lang="en-US" dirty="0"/>
          </a:p>
          <a:p>
            <a:pPr>
              <a:buFont typeface="Arial" panose="020B0604020202020204" pitchFamily="34" charset="0"/>
              <a:buChar char="•"/>
            </a:pPr>
            <a:r>
              <a:rPr lang="en-US" dirty="0" err="1"/>
              <a:t>nieu</a:t>
            </a:r>
            <a:endParaRPr lang="en-US" dirty="0"/>
          </a:p>
          <a:p>
            <a:pPr>
              <a:buFont typeface="Arial" panose="020B0604020202020204" pitchFamily="34" charset="0"/>
              <a:buChar char="•"/>
            </a:pPr>
            <a:r>
              <a:rPr lang="en-US" dirty="0" err="1"/>
              <a:t>india</a:t>
            </a:r>
            <a:endParaRPr lang="en-US" dirty="0"/>
          </a:p>
          <a:p>
            <a:pPr>
              <a:buFont typeface="Arial" panose="020B0604020202020204" pitchFamily="34" charset="0"/>
              <a:buChar char="•"/>
            </a:pPr>
            <a:r>
              <a:rPr lang="en-US" dirty="0" err="1"/>
              <a:t>nigeria</a:t>
            </a:r>
            <a:r>
              <a:rPr lang="en-US" dirty="0"/>
              <a:t> </a:t>
            </a:r>
          </a:p>
          <a:p>
            <a:pPr>
              <a:buFont typeface="Arial" panose="020B0604020202020204" pitchFamily="34" charset="0"/>
              <a:buChar char="•"/>
            </a:pPr>
            <a:r>
              <a:rPr lang="en-US" dirty="0" err="1"/>
              <a:t>china</a:t>
            </a:r>
            <a:endParaRPr lang="en-US" dirty="0"/>
          </a:p>
          <a:p>
            <a:pPr marL="0" indent="0">
              <a:buNone/>
            </a:pPr>
            <a:endParaRPr lang="en-US" dirty="0"/>
          </a:p>
        </p:txBody>
      </p:sp>
      <p:sp>
        <p:nvSpPr>
          <p:cNvPr id="8" name="Text Placeholder 7">
            <a:extLst>
              <a:ext uri="{FF2B5EF4-FFF2-40B4-BE49-F238E27FC236}">
                <a16:creationId xmlns:a16="http://schemas.microsoft.com/office/drawing/2014/main" id="{9C3B375F-5699-44A1-B74A-C3453008506A}"/>
              </a:ext>
            </a:extLst>
          </p:cNvPr>
          <p:cNvSpPr>
            <a:spLocks noGrp="1"/>
          </p:cNvSpPr>
          <p:nvPr>
            <p:ph type="body" sz="quarter" idx="3"/>
          </p:nvPr>
        </p:nvSpPr>
        <p:spPr>
          <a:xfrm>
            <a:off x="3886329" y="2083390"/>
            <a:ext cx="4639736" cy="736282"/>
          </a:xfrm>
        </p:spPr>
        <p:txBody>
          <a:bodyPr>
            <a:normAutofit/>
          </a:bodyPr>
          <a:lstStyle/>
          <a:p>
            <a:r>
              <a:rPr lang="en-US" dirty="0"/>
              <a:t>Death causes</a:t>
            </a:r>
          </a:p>
        </p:txBody>
      </p:sp>
      <p:sp>
        <p:nvSpPr>
          <p:cNvPr id="9" name="Content Placeholder 8">
            <a:extLst>
              <a:ext uri="{FF2B5EF4-FFF2-40B4-BE49-F238E27FC236}">
                <a16:creationId xmlns:a16="http://schemas.microsoft.com/office/drawing/2014/main" id="{77AA8EC2-40B9-4F0C-A3B0-821206778F9C}"/>
              </a:ext>
            </a:extLst>
          </p:cNvPr>
          <p:cNvSpPr>
            <a:spLocks noGrp="1"/>
          </p:cNvSpPr>
          <p:nvPr>
            <p:ph sz="quarter" idx="4"/>
          </p:nvPr>
        </p:nvSpPr>
        <p:spPr>
          <a:xfrm>
            <a:off x="3806612" y="2952484"/>
            <a:ext cx="4639736" cy="2910821"/>
          </a:xfrm>
        </p:spPr>
        <p:txBody>
          <a:bodyPr>
            <a:normAutofit/>
          </a:bodyPr>
          <a:lstStyle/>
          <a:p>
            <a:pPr>
              <a:buFont typeface="Arial" panose="020B0604020202020204" pitchFamily="34" charset="0"/>
              <a:buChar char="•"/>
            </a:pPr>
            <a:r>
              <a:rPr lang="en-US" dirty="0"/>
              <a:t>cardio (cardiovascular diseases)</a:t>
            </a:r>
          </a:p>
          <a:p>
            <a:pPr>
              <a:buFont typeface="Arial" panose="020B0604020202020204" pitchFamily="34" charset="0"/>
              <a:buChar char="•"/>
            </a:pPr>
            <a:r>
              <a:rPr lang="en-US" dirty="0"/>
              <a:t>neoplasms (neoplasms)</a:t>
            </a:r>
          </a:p>
          <a:p>
            <a:pPr>
              <a:buFont typeface="Arial" panose="020B0604020202020204" pitchFamily="34" charset="0"/>
              <a:buChar char="•"/>
            </a:pPr>
            <a:r>
              <a:rPr lang="en-US" dirty="0"/>
              <a:t> resp (respiratory diseases)</a:t>
            </a:r>
          </a:p>
          <a:p>
            <a:pPr>
              <a:buFont typeface="Arial" panose="020B0604020202020204" pitchFamily="34" charset="0"/>
              <a:buChar char="•"/>
            </a:pPr>
            <a:r>
              <a:rPr lang="en-US" dirty="0"/>
              <a:t>digestive (digestive diseases)</a:t>
            </a:r>
          </a:p>
          <a:p>
            <a:pPr>
              <a:buFont typeface="Arial" panose="020B0604020202020204" pitchFamily="34" charset="0"/>
              <a:buChar char="•"/>
            </a:pPr>
            <a:r>
              <a:rPr lang="en-US" dirty="0"/>
              <a:t>low_resp_infe (lower respiratory infections)</a:t>
            </a:r>
          </a:p>
        </p:txBody>
      </p:sp>
      <p:sp>
        <p:nvSpPr>
          <p:cNvPr id="13" name="Content Placeholder 6">
            <a:extLst>
              <a:ext uri="{FF2B5EF4-FFF2-40B4-BE49-F238E27FC236}">
                <a16:creationId xmlns:a16="http://schemas.microsoft.com/office/drawing/2014/main" id="{A4BD5C3F-3AF1-4641-A6DA-AEF6A39E6545}"/>
              </a:ext>
            </a:extLst>
          </p:cNvPr>
          <p:cNvSpPr txBox="1">
            <a:spLocks/>
          </p:cNvSpPr>
          <p:nvPr/>
        </p:nvSpPr>
        <p:spPr>
          <a:xfrm>
            <a:off x="2642314" y="2958273"/>
            <a:ext cx="1549667" cy="29108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p:txBody>
      </p:sp>
      <p:sp>
        <p:nvSpPr>
          <p:cNvPr id="15" name="Content Placeholder 8">
            <a:extLst>
              <a:ext uri="{FF2B5EF4-FFF2-40B4-BE49-F238E27FC236}">
                <a16:creationId xmlns:a16="http://schemas.microsoft.com/office/drawing/2014/main" id="{484F6D0B-C0FF-4B3D-96FE-4042FCE1B46D}"/>
              </a:ext>
            </a:extLst>
          </p:cNvPr>
          <p:cNvSpPr txBox="1">
            <a:spLocks/>
          </p:cNvSpPr>
          <p:nvPr/>
        </p:nvSpPr>
        <p:spPr>
          <a:xfrm>
            <a:off x="7286145" y="2941374"/>
            <a:ext cx="4639736" cy="29108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11806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8CA6CB-4B6B-40BF-ADA5-8BCFB9CE6085}"/>
              </a:ext>
            </a:extLst>
          </p:cNvPr>
          <p:cNvSpPr>
            <a:spLocks noGrp="1"/>
          </p:cNvSpPr>
          <p:nvPr>
            <p:ph type="title"/>
          </p:nvPr>
        </p:nvSpPr>
        <p:spPr/>
        <p:txBody>
          <a:bodyPr/>
          <a:lstStyle/>
          <a:p>
            <a:r>
              <a:rPr lang="en-US"/>
              <a:t>Histograms(initially)</a:t>
            </a:r>
            <a:endParaRPr lang="en-US" dirty="0"/>
          </a:p>
        </p:txBody>
      </p:sp>
      <p:pic>
        <p:nvPicPr>
          <p:cNvPr id="5" name="Picture 4">
            <a:extLst>
              <a:ext uri="{FF2B5EF4-FFF2-40B4-BE49-F238E27FC236}">
                <a16:creationId xmlns:a16="http://schemas.microsoft.com/office/drawing/2014/main" id="{DD416686-1437-42C6-9746-C91BD227F7EA}"/>
              </a:ext>
            </a:extLst>
          </p:cNvPr>
          <p:cNvPicPr>
            <a:picLocks noChangeAspect="1"/>
          </p:cNvPicPr>
          <p:nvPr/>
        </p:nvPicPr>
        <p:blipFill>
          <a:blip r:embed="rId2"/>
          <a:stretch>
            <a:fillRect/>
          </a:stretch>
        </p:blipFill>
        <p:spPr>
          <a:xfrm>
            <a:off x="514226" y="2047667"/>
            <a:ext cx="2976397" cy="2027623"/>
          </a:xfrm>
          <a:prstGeom prst="rect">
            <a:avLst/>
          </a:prstGeom>
        </p:spPr>
      </p:pic>
      <p:pic>
        <p:nvPicPr>
          <p:cNvPr id="6" name="Picture 5">
            <a:extLst>
              <a:ext uri="{FF2B5EF4-FFF2-40B4-BE49-F238E27FC236}">
                <a16:creationId xmlns:a16="http://schemas.microsoft.com/office/drawing/2014/main" id="{CD22CC56-DB92-47DD-80D0-5D8E243A09F8}"/>
              </a:ext>
            </a:extLst>
          </p:cNvPr>
          <p:cNvPicPr>
            <a:picLocks noChangeAspect="1"/>
          </p:cNvPicPr>
          <p:nvPr/>
        </p:nvPicPr>
        <p:blipFill>
          <a:blip r:embed="rId3"/>
          <a:stretch>
            <a:fillRect/>
          </a:stretch>
        </p:blipFill>
        <p:spPr>
          <a:xfrm>
            <a:off x="514225" y="4320126"/>
            <a:ext cx="2976397" cy="2041403"/>
          </a:xfrm>
          <a:prstGeom prst="rect">
            <a:avLst/>
          </a:prstGeom>
        </p:spPr>
      </p:pic>
      <p:pic>
        <p:nvPicPr>
          <p:cNvPr id="7" name="Picture 6">
            <a:extLst>
              <a:ext uri="{FF2B5EF4-FFF2-40B4-BE49-F238E27FC236}">
                <a16:creationId xmlns:a16="http://schemas.microsoft.com/office/drawing/2014/main" id="{4828CDFE-CBB2-439A-BDE1-138E29DB5AFC}"/>
              </a:ext>
            </a:extLst>
          </p:cNvPr>
          <p:cNvPicPr>
            <a:picLocks noChangeAspect="1"/>
          </p:cNvPicPr>
          <p:nvPr/>
        </p:nvPicPr>
        <p:blipFill>
          <a:blip r:embed="rId4"/>
          <a:stretch>
            <a:fillRect/>
          </a:stretch>
        </p:blipFill>
        <p:spPr>
          <a:xfrm>
            <a:off x="3681184" y="2990753"/>
            <a:ext cx="3444534" cy="2356313"/>
          </a:xfrm>
          <a:prstGeom prst="rect">
            <a:avLst/>
          </a:prstGeom>
        </p:spPr>
      </p:pic>
      <p:pic>
        <p:nvPicPr>
          <p:cNvPr id="8" name="Picture 7">
            <a:extLst>
              <a:ext uri="{FF2B5EF4-FFF2-40B4-BE49-F238E27FC236}">
                <a16:creationId xmlns:a16="http://schemas.microsoft.com/office/drawing/2014/main" id="{1B840E4A-8F34-49B0-AFD9-67A560BE3A9B}"/>
              </a:ext>
            </a:extLst>
          </p:cNvPr>
          <p:cNvPicPr>
            <a:picLocks noChangeAspect="1"/>
          </p:cNvPicPr>
          <p:nvPr/>
        </p:nvPicPr>
        <p:blipFill>
          <a:blip r:embed="rId5"/>
          <a:stretch>
            <a:fillRect/>
          </a:stretch>
        </p:blipFill>
        <p:spPr>
          <a:xfrm>
            <a:off x="7316281" y="1954046"/>
            <a:ext cx="3229306" cy="2214864"/>
          </a:xfrm>
          <a:prstGeom prst="rect">
            <a:avLst/>
          </a:prstGeom>
        </p:spPr>
      </p:pic>
      <p:pic>
        <p:nvPicPr>
          <p:cNvPr id="9" name="Picture 8">
            <a:extLst>
              <a:ext uri="{FF2B5EF4-FFF2-40B4-BE49-F238E27FC236}">
                <a16:creationId xmlns:a16="http://schemas.microsoft.com/office/drawing/2014/main" id="{F15BA46D-501E-43EE-87AE-F02A7F8DB3AE}"/>
              </a:ext>
            </a:extLst>
          </p:cNvPr>
          <p:cNvPicPr>
            <a:picLocks noChangeAspect="1"/>
          </p:cNvPicPr>
          <p:nvPr/>
        </p:nvPicPr>
        <p:blipFill>
          <a:blip r:embed="rId6"/>
          <a:stretch>
            <a:fillRect/>
          </a:stretch>
        </p:blipFill>
        <p:spPr>
          <a:xfrm>
            <a:off x="7394488" y="4320126"/>
            <a:ext cx="3072892" cy="2069660"/>
          </a:xfrm>
          <a:prstGeom prst="rect">
            <a:avLst/>
          </a:prstGeom>
        </p:spPr>
      </p:pic>
    </p:spTree>
    <p:extLst>
      <p:ext uri="{BB962C8B-B14F-4D97-AF65-F5344CB8AC3E}">
        <p14:creationId xmlns:p14="http://schemas.microsoft.com/office/powerpoint/2010/main" val="249071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6F75-3830-4612-AA2D-EC197895EFEB}"/>
              </a:ext>
            </a:extLst>
          </p:cNvPr>
          <p:cNvSpPr>
            <a:spLocks noGrp="1"/>
          </p:cNvSpPr>
          <p:nvPr>
            <p:ph type="title"/>
          </p:nvPr>
        </p:nvSpPr>
        <p:spPr/>
        <p:txBody>
          <a:bodyPr/>
          <a:lstStyle/>
          <a:p>
            <a:r>
              <a:rPr lang="en-US" dirty="0"/>
              <a:t>Histograms (after tweaking)</a:t>
            </a:r>
          </a:p>
        </p:txBody>
      </p:sp>
      <p:pic>
        <p:nvPicPr>
          <p:cNvPr id="3" name="Picture 2">
            <a:extLst>
              <a:ext uri="{FF2B5EF4-FFF2-40B4-BE49-F238E27FC236}">
                <a16:creationId xmlns:a16="http://schemas.microsoft.com/office/drawing/2014/main" id="{2161F8AC-2AB1-4D36-9A5E-E18E6A2A2ACC}"/>
              </a:ext>
            </a:extLst>
          </p:cNvPr>
          <p:cNvPicPr>
            <a:picLocks noChangeAspect="1"/>
          </p:cNvPicPr>
          <p:nvPr/>
        </p:nvPicPr>
        <p:blipFill>
          <a:blip r:embed="rId2"/>
          <a:stretch>
            <a:fillRect/>
          </a:stretch>
        </p:blipFill>
        <p:spPr>
          <a:xfrm>
            <a:off x="253364" y="2027003"/>
            <a:ext cx="3015393" cy="2099724"/>
          </a:xfrm>
          <a:prstGeom prst="rect">
            <a:avLst/>
          </a:prstGeom>
        </p:spPr>
      </p:pic>
      <p:pic>
        <p:nvPicPr>
          <p:cNvPr id="4" name="Picture 3">
            <a:extLst>
              <a:ext uri="{FF2B5EF4-FFF2-40B4-BE49-F238E27FC236}">
                <a16:creationId xmlns:a16="http://schemas.microsoft.com/office/drawing/2014/main" id="{89A3FCC2-FCF0-47B3-8D09-F01946DF06DD}"/>
              </a:ext>
            </a:extLst>
          </p:cNvPr>
          <p:cNvPicPr>
            <a:picLocks noChangeAspect="1"/>
          </p:cNvPicPr>
          <p:nvPr/>
        </p:nvPicPr>
        <p:blipFill>
          <a:blip r:embed="rId3"/>
          <a:stretch>
            <a:fillRect/>
          </a:stretch>
        </p:blipFill>
        <p:spPr>
          <a:xfrm>
            <a:off x="154358" y="4126727"/>
            <a:ext cx="3213404" cy="2237606"/>
          </a:xfrm>
          <a:prstGeom prst="rect">
            <a:avLst/>
          </a:prstGeom>
        </p:spPr>
      </p:pic>
      <p:pic>
        <p:nvPicPr>
          <p:cNvPr id="5" name="Picture 4">
            <a:extLst>
              <a:ext uri="{FF2B5EF4-FFF2-40B4-BE49-F238E27FC236}">
                <a16:creationId xmlns:a16="http://schemas.microsoft.com/office/drawing/2014/main" id="{EA746791-AA78-4540-8CF7-7E3DBC20F7EF}"/>
              </a:ext>
            </a:extLst>
          </p:cNvPr>
          <p:cNvPicPr>
            <a:picLocks noChangeAspect="1"/>
          </p:cNvPicPr>
          <p:nvPr/>
        </p:nvPicPr>
        <p:blipFill>
          <a:blip r:embed="rId4"/>
          <a:stretch>
            <a:fillRect/>
          </a:stretch>
        </p:blipFill>
        <p:spPr>
          <a:xfrm>
            <a:off x="3775793" y="2925500"/>
            <a:ext cx="3638550" cy="2533650"/>
          </a:xfrm>
          <a:prstGeom prst="rect">
            <a:avLst/>
          </a:prstGeom>
        </p:spPr>
      </p:pic>
      <p:pic>
        <p:nvPicPr>
          <p:cNvPr id="6" name="Picture 5">
            <a:extLst>
              <a:ext uri="{FF2B5EF4-FFF2-40B4-BE49-F238E27FC236}">
                <a16:creationId xmlns:a16="http://schemas.microsoft.com/office/drawing/2014/main" id="{0FDC2381-55AE-42A3-881D-F51C2F5F2A7D}"/>
              </a:ext>
            </a:extLst>
          </p:cNvPr>
          <p:cNvPicPr>
            <a:picLocks noChangeAspect="1"/>
          </p:cNvPicPr>
          <p:nvPr/>
        </p:nvPicPr>
        <p:blipFill>
          <a:blip r:embed="rId5"/>
          <a:stretch>
            <a:fillRect/>
          </a:stretch>
        </p:blipFill>
        <p:spPr>
          <a:xfrm>
            <a:off x="7938451" y="2023027"/>
            <a:ext cx="3015393" cy="2099724"/>
          </a:xfrm>
          <a:prstGeom prst="rect">
            <a:avLst/>
          </a:prstGeom>
        </p:spPr>
      </p:pic>
      <p:pic>
        <p:nvPicPr>
          <p:cNvPr id="7" name="Picture 6">
            <a:extLst>
              <a:ext uri="{FF2B5EF4-FFF2-40B4-BE49-F238E27FC236}">
                <a16:creationId xmlns:a16="http://schemas.microsoft.com/office/drawing/2014/main" id="{2AAE6336-D96E-4C8F-BEDD-8238DFC55F3A}"/>
              </a:ext>
            </a:extLst>
          </p:cNvPr>
          <p:cNvPicPr>
            <a:picLocks noChangeAspect="1"/>
          </p:cNvPicPr>
          <p:nvPr/>
        </p:nvPicPr>
        <p:blipFill>
          <a:blip r:embed="rId6"/>
          <a:stretch>
            <a:fillRect/>
          </a:stretch>
        </p:blipFill>
        <p:spPr>
          <a:xfrm>
            <a:off x="7703104" y="4067322"/>
            <a:ext cx="3452576" cy="2404150"/>
          </a:xfrm>
          <a:prstGeom prst="rect">
            <a:avLst/>
          </a:prstGeom>
        </p:spPr>
      </p:pic>
    </p:spTree>
    <p:extLst>
      <p:ext uri="{BB962C8B-B14F-4D97-AF65-F5344CB8AC3E}">
        <p14:creationId xmlns:p14="http://schemas.microsoft.com/office/powerpoint/2010/main" val="216703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BA67C5A-C389-4D29-B88A-9AAAAC87973E}"/>
              </a:ext>
            </a:extLst>
          </p:cNvPr>
          <p:cNvGraphicFramePr>
            <a:graphicFrameLocks noGrp="1"/>
          </p:cNvGraphicFramePr>
          <p:nvPr>
            <p:ph idx="1"/>
            <p:extLst>
              <p:ext uri="{D42A27DB-BD31-4B8C-83A1-F6EECF244321}">
                <p14:modId xmlns:p14="http://schemas.microsoft.com/office/powerpoint/2010/main" val="3449592161"/>
              </p:ext>
            </p:extLst>
          </p:nvPr>
        </p:nvGraphicFramePr>
        <p:xfrm>
          <a:off x="1092432" y="1323300"/>
          <a:ext cx="10007135" cy="4211400"/>
        </p:xfrm>
        <a:graphic>
          <a:graphicData uri="http://schemas.openxmlformats.org/drawingml/2006/table">
            <a:tbl>
              <a:tblPr firstRow="1" bandRow="1">
                <a:tableStyleId>{5C22544A-7EE6-4342-B048-85BDC9FD1C3A}</a:tableStyleId>
              </a:tblPr>
              <a:tblGrid>
                <a:gridCol w="1144490">
                  <a:extLst>
                    <a:ext uri="{9D8B030D-6E8A-4147-A177-3AD203B41FA5}">
                      <a16:colId xmlns:a16="http://schemas.microsoft.com/office/drawing/2014/main" val="4088311911"/>
                    </a:ext>
                  </a:extLst>
                </a:gridCol>
                <a:gridCol w="1880382">
                  <a:extLst>
                    <a:ext uri="{9D8B030D-6E8A-4147-A177-3AD203B41FA5}">
                      <a16:colId xmlns:a16="http://schemas.microsoft.com/office/drawing/2014/main" val="3985829811"/>
                    </a:ext>
                  </a:extLst>
                </a:gridCol>
                <a:gridCol w="1786597">
                  <a:extLst>
                    <a:ext uri="{9D8B030D-6E8A-4147-A177-3AD203B41FA5}">
                      <a16:colId xmlns:a16="http://schemas.microsoft.com/office/drawing/2014/main" val="3858554691"/>
                    </a:ext>
                  </a:extLst>
                </a:gridCol>
                <a:gridCol w="1859954">
                  <a:extLst>
                    <a:ext uri="{9D8B030D-6E8A-4147-A177-3AD203B41FA5}">
                      <a16:colId xmlns:a16="http://schemas.microsoft.com/office/drawing/2014/main" val="2133092066"/>
                    </a:ext>
                  </a:extLst>
                </a:gridCol>
                <a:gridCol w="1667856">
                  <a:extLst>
                    <a:ext uri="{9D8B030D-6E8A-4147-A177-3AD203B41FA5}">
                      <a16:colId xmlns:a16="http://schemas.microsoft.com/office/drawing/2014/main" val="301106921"/>
                    </a:ext>
                  </a:extLst>
                </a:gridCol>
                <a:gridCol w="1667856">
                  <a:extLst>
                    <a:ext uri="{9D8B030D-6E8A-4147-A177-3AD203B41FA5}">
                      <a16:colId xmlns:a16="http://schemas.microsoft.com/office/drawing/2014/main" val="4113220233"/>
                    </a:ext>
                  </a:extLst>
                </a:gridCol>
              </a:tblGrid>
              <a:tr h="701900">
                <a:tc>
                  <a:txBody>
                    <a:bodyPr/>
                    <a:lstStyle/>
                    <a:p>
                      <a:endParaRPr lang="en-US" dirty="0"/>
                    </a:p>
                  </a:txBody>
                  <a:tcPr/>
                </a:tc>
                <a:tc>
                  <a:txBody>
                    <a:bodyPr/>
                    <a:lstStyle/>
                    <a:p>
                      <a:r>
                        <a:rPr lang="en-US" dirty="0"/>
                        <a:t>Cardiovascular Diseases</a:t>
                      </a:r>
                    </a:p>
                  </a:txBody>
                  <a:tcPr/>
                </a:tc>
                <a:tc>
                  <a:txBody>
                    <a:bodyPr/>
                    <a:lstStyle/>
                    <a:p>
                      <a:r>
                        <a:rPr lang="en-US"/>
                        <a:t>Neoplasm</a:t>
                      </a:r>
                      <a:endParaRPr lang="en-US" dirty="0"/>
                    </a:p>
                  </a:txBody>
                  <a:tcPr/>
                </a:tc>
                <a:tc>
                  <a:txBody>
                    <a:bodyPr/>
                    <a:lstStyle/>
                    <a:p>
                      <a:r>
                        <a:rPr lang="en-US"/>
                        <a:t>Respriatory Infection</a:t>
                      </a:r>
                      <a:endParaRPr lang="en-US" dirty="0"/>
                    </a:p>
                  </a:txBody>
                  <a:tcPr/>
                </a:tc>
                <a:tc>
                  <a:txBody>
                    <a:bodyPr/>
                    <a:lstStyle/>
                    <a:p>
                      <a:r>
                        <a:rPr lang="en-US"/>
                        <a:t>Digestive</a:t>
                      </a:r>
                      <a:endParaRPr lang="en-US" dirty="0"/>
                    </a:p>
                  </a:txBody>
                  <a:tcPr/>
                </a:tc>
                <a:tc>
                  <a:txBody>
                    <a:bodyPr/>
                    <a:lstStyle/>
                    <a:p>
                      <a:r>
                        <a:rPr lang="en-US"/>
                        <a:t>Lower Resp Infection</a:t>
                      </a:r>
                      <a:endParaRPr lang="en-US" dirty="0"/>
                    </a:p>
                  </a:txBody>
                  <a:tcPr/>
                </a:tc>
                <a:extLst>
                  <a:ext uri="{0D108BD9-81ED-4DB2-BD59-A6C34878D82A}">
                    <a16:rowId xmlns:a16="http://schemas.microsoft.com/office/drawing/2014/main" val="4051766893"/>
                  </a:ext>
                </a:extLst>
              </a:tr>
              <a:tr h="701900">
                <a:tc>
                  <a:txBody>
                    <a:bodyPr/>
                    <a:lstStyle/>
                    <a:p>
                      <a:r>
                        <a:rPr lang="en-US"/>
                        <a:t>Mean</a:t>
                      </a:r>
                      <a:endParaRPr lang="en-US" dirty="0"/>
                    </a:p>
                  </a:txBody>
                  <a:tcPr/>
                </a:tc>
                <a:tc>
                  <a:txBody>
                    <a:bodyPr/>
                    <a:lstStyle/>
                    <a:p>
                      <a:r>
                        <a:rPr lang="en-US" dirty="0"/>
                        <a:t>98,089.36</a:t>
                      </a:r>
                    </a:p>
                  </a:txBody>
                  <a:tcPr/>
                </a:tc>
                <a:tc>
                  <a:txBody>
                    <a:bodyPr/>
                    <a:lstStyle/>
                    <a:p>
                      <a:r>
                        <a:rPr lang="en-US" dirty="0"/>
                        <a:t>53,728.21</a:t>
                      </a:r>
                    </a:p>
                  </a:txBody>
                  <a:tcPr/>
                </a:tc>
                <a:tc>
                  <a:txBody>
                    <a:bodyPr/>
                    <a:lstStyle/>
                    <a:p>
                      <a:r>
                        <a:rPr lang="en-US" dirty="0"/>
                        <a:t>21,042.42</a:t>
                      </a:r>
                    </a:p>
                  </a:txBody>
                  <a:tcPr/>
                </a:tc>
                <a:tc>
                  <a:txBody>
                    <a:bodyPr/>
                    <a:lstStyle/>
                    <a:p>
                      <a:r>
                        <a:rPr lang="en-US" dirty="0"/>
                        <a:t>13,517.87</a:t>
                      </a:r>
                    </a:p>
                  </a:txBody>
                  <a:tcPr/>
                </a:tc>
                <a:tc>
                  <a:txBody>
                    <a:bodyPr/>
                    <a:lstStyle/>
                    <a:p>
                      <a:r>
                        <a:rPr lang="en-US" dirty="0"/>
                        <a:t>13,151.41</a:t>
                      </a:r>
                    </a:p>
                  </a:txBody>
                  <a:tcPr/>
                </a:tc>
                <a:extLst>
                  <a:ext uri="{0D108BD9-81ED-4DB2-BD59-A6C34878D82A}">
                    <a16:rowId xmlns:a16="http://schemas.microsoft.com/office/drawing/2014/main" val="4113055539"/>
                  </a:ext>
                </a:extLst>
              </a:tr>
              <a:tr h="701900">
                <a:tc>
                  <a:txBody>
                    <a:bodyPr/>
                    <a:lstStyle/>
                    <a:p>
                      <a:r>
                        <a:rPr lang="en-US"/>
                        <a:t>Standard Deviation</a:t>
                      </a:r>
                      <a:endParaRPr lang="en-US" dirty="0"/>
                    </a:p>
                  </a:txBody>
                  <a:tcPr/>
                </a:tc>
                <a:tc>
                  <a:txBody>
                    <a:bodyPr/>
                    <a:lstStyle/>
                    <a:p>
                      <a:r>
                        <a:rPr lang="en-US" dirty="0"/>
                        <a:t>395,678.18</a:t>
                      </a:r>
                    </a:p>
                  </a:txBody>
                  <a:tcPr/>
                </a:tc>
                <a:tc>
                  <a:txBody>
                    <a:bodyPr/>
                    <a:lstStyle/>
                    <a:p>
                      <a:r>
                        <a:rPr lang="en-US" dirty="0"/>
                        <a:t>219,475.54</a:t>
                      </a:r>
                    </a:p>
                  </a:txBody>
                  <a:tcPr/>
                </a:tc>
                <a:tc>
                  <a:txBody>
                    <a:bodyPr/>
                    <a:lstStyle/>
                    <a:p>
                      <a:r>
                        <a:rPr lang="en-US" dirty="0"/>
                        <a:t>116,235.26</a:t>
                      </a:r>
                    </a:p>
                  </a:txBody>
                  <a:tcPr/>
                </a:tc>
                <a:tc>
                  <a:txBody>
                    <a:bodyPr/>
                    <a:lstStyle/>
                    <a:p>
                      <a:r>
                        <a:rPr lang="en-US" dirty="0"/>
                        <a:t>42,769.72</a:t>
                      </a:r>
                    </a:p>
                  </a:txBody>
                  <a:tcPr/>
                </a:tc>
                <a:tc>
                  <a:txBody>
                    <a:bodyPr/>
                    <a:lstStyle/>
                    <a:p>
                      <a:r>
                        <a:rPr lang="en-US" dirty="0"/>
                        <a:t>38,659.05</a:t>
                      </a:r>
                    </a:p>
                  </a:txBody>
                  <a:tcPr/>
                </a:tc>
                <a:extLst>
                  <a:ext uri="{0D108BD9-81ED-4DB2-BD59-A6C34878D82A}">
                    <a16:rowId xmlns:a16="http://schemas.microsoft.com/office/drawing/2014/main" val="584959467"/>
                  </a:ext>
                </a:extLst>
              </a:tr>
              <a:tr h="701900">
                <a:tc>
                  <a:txBody>
                    <a:bodyPr/>
                    <a:lstStyle/>
                    <a:p>
                      <a:r>
                        <a:rPr lang="en-US"/>
                        <a:t>Minimum</a:t>
                      </a:r>
                      <a:endParaRPr lang="en-US" dirty="0"/>
                    </a:p>
                  </a:txBody>
                  <a:tcPr/>
                </a:tc>
                <a:tc>
                  <a:txBody>
                    <a:bodyPr/>
                    <a:lstStyle/>
                    <a:p>
                      <a:r>
                        <a:rPr lang="en-US" dirty="0"/>
                        <a:t>8.00</a:t>
                      </a:r>
                    </a:p>
                  </a:txBody>
                  <a:tcPr/>
                </a:tc>
                <a:tc>
                  <a:txBody>
                    <a:bodyPr/>
                    <a:lstStyle/>
                    <a:p>
                      <a:r>
                        <a:rPr lang="en-US" dirty="0"/>
                        <a:t>3.00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3989500305"/>
                  </a:ext>
                </a:extLst>
              </a:tr>
              <a:tr h="701900">
                <a:tc>
                  <a:txBody>
                    <a:bodyPr/>
                    <a:lstStyle/>
                    <a:p>
                      <a:r>
                        <a:rPr lang="en-US"/>
                        <a:t>Median</a:t>
                      </a:r>
                      <a:endParaRPr lang="en-US" dirty="0"/>
                    </a:p>
                  </a:txBody>
                  <a:tcPr/>
                </a:tc>
                <a:tc>
                  <a:txBody>
                    <a:bodyPr/>
                    <a:lstStyle/>
                    <a:p>
                      <a:r>
                        <a:rPr lang="en-US" dirty="0"/>
                        <a:t>18,157.00</a:t>
                      </a:r>
                    </a:p>
                  </a:txBody>
                  <a:tcPr/>
                </a:tc>
                <a:tc>
                  <a:txBody>
                    <a:bodyPr/>
                    <a:lstStyle/>
                    <a:p>
                      <a:r>
                        <a:rPr lang="en-US" dirty="0"/>
                        <a:t>10,084.00</a:t>
                      </a:r>
                    </a:p>
                  </a:txBody>
                  <a:tcPr/>
                </a:tc>
                <a:tc>
                  <a:txBody>
                    <a:bodyPr/>
                    <a:lstStyle/>
                    <a:p>
                      <a:r>
                        <a:rPr lang="en-US" dirty="0"/>
                        <a:t>2,529.00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3,226.00</a:t>
                      </a:r>
                    </a:p>
                  </a:txBody>
                  <a:tcPr/>
                </a:tc>
                <a:tc>
                  <a:txBody>
                    <a:bodyPr/>
                    <a:lstStyle/>
                    <a:p>
                      <a:r>
                        <a:rPr lang="en-US" dirty="0"/>
                        <a:t>2,454.00</a:t>
                      </a:r>
                    </a:p>
                  </a:txBody>
                  <a:tcPr/>
                </a:tc>
                <a:extLst>
                  <a:ext uri="{0D108BD9-81ED-4DB2-BD59-A6C34878D82A}">
                    <a16:rowId xmlns:a16="http://schemas.microsoft.com/office/drawing/2014/main" val="2954814559"/>
                  </a:ext>
                </a:extLst>
              </a:tr>
              <a:tr h="701900">
                <a:tc>
                  <a:txBody>
                    <a:bodyPr/>
                    <a:lstStyle/>
                    <a:p>
                      <a:r>
                        <a:rPr lang="en-US"/>
                        <a:t>Max</a:t>
                      </a:r>
                      <a:endParaRPr lang="en-US" dirty="0"/>
                    </a:p>
                  </a:txBody>
                  <a:tcPr/>
                </a:tc>
                <a:tc>
                  <a:txBody>
                    <a:bodyPr/>
                    <a:lstStyle/>
                    <a:p>
                      <a:r>
                        <a:rPr lang="en-US" dirty="0"/>
                        <a:t>4,584,273.00</a:t>
                      </a:r>
                    </a:p>
                  </a:txBody>
                  <a:tcPr/>
                </a:tc>
                <a:tc>
                  <a:txBody>
                    <a:bodyPr/>
                    <a:lstStyle/>
                    <a:p>
                      <a:r>
                        <a:rPr lang="en-US" dirty="0"/>
                        <a:t>2,716,551.00</a:t>
                      </a:r>
                    </a:p>
                  </a:txBody>
                  <a:tcPr/>
                </a:tc>
                <a:tc>
                  <a:txBody>
                    <a:bodyPr/>
                    <a:lstStyle/>
                    <a:p>
                      <a:r>
                        <a:rPr lang="en-US" dirty="0"/>
                        <a:t>1,168,381.00</a:t>
                      </a:r>
                    </a:p>
                  </a:txBody>
                  <a:tcPr/>
                </a:tc>
                <a:tc>
                  <a:txBody>
                    <a:bodyPr/>
                    <a:lstStyle/>
                    <a:p>
                      <a:r>
                        <a:rPr lang="en-US" dirty="0"/>
                        <a:t>464,914.00</a:t>
                      </a:r>
                    </a:p>
                  </a:txBody>
                  <a:tcPr/>
                </a:tc>
                <a:tc>
                  <a:txBody>
                    <a:bodyPr/>
                    <a:lstStyle/>
                    <a:p>
                      <a:r>
                        <a:rPr lang="en-US" dirty="0"/>
                        <a:t>433,661.00</a:t>
                      </a:r>
                    </a:p>
                  </a:txBody>
                  <a:tcPr/>
                </a:tc>
                <a:extLst>
                  <a:ext uri="{0D108BD9-81ED-4DB2-BD59-A6C34878D82A}">
                    <a16:rowId xmlns:a16="http://schemas.microsoft.com/office/drawing/2014/main" val="2786061095"/>
                  </a:ext>
                </a:extLst>
              </a:tr>
            </a:tbl>
          </a:graphicData>
        </a:graphic>
      </p:graphicFrame>
    </p:spTree>
    <p:extLst>
      <p:ext uri="{BB962C8B-B14F-4D97-AF65-F5344CB8AC3E}">
        <p14:creationId xmlns:p14="http://schemas.microsoft.com/office/powerpoint/2010/main" val="59732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2AE5-5AC9-449B-9980-A61422106404}"/>
              </a:ext>
            </a:extLst>
          </p:cNvPr>
          <p:cNvSpPr>
            <a:spLocks noGrp="1"/>
          </p:cNvSpPr>
          <p:nvPr>
            <p:ph type="title"/>
          </p:nvPr>
        </p:nvSpPr>
        <p:spPr/>
        <p:txBody>
          <a:bodyPr/>
          <a:lstStyle/>
          <a:p>
            <a:r>
              <a:rPr lang="en-US" dirty="0"/>
              <a:t>Histogram Summary</a:t>
            </a:r>
          </a:p>
        </p:txBody>
      </p:sp>
      <p:sp>
        <p:nvSpPr>
          <p:cNvPr id="3" name="Text Placeholder 2">
            <a:extLst>
              <a:ext uri="{FF2B5EF4-FFF2-40B4-BE49-F238E27FC236}">
                <a16:creationId xmlns:a16="http://schemas.microsoft.com/office/drawing/2014/main" id="{B6824DA8-79E9-4FFF-8F2C-C87EF4B18980}"/>
              </a:ext>
            </a:extLst>
          </p:cNvPr>
          <p:cNvSpPr>
            <a:spLocks noGrp="1"/>
          </p:cNvSpPr>
          <p:nvPr>
            <p:ph type="body" idx="1"/>
          </p:nvPr>
        </p:nvSpPr>
        <p:spPr/>
        <p:txBody>
          <a:bodyPr/>
          <a:lstStyle/>
          <a:p>
            <a:r>
              <a:rPr lang="en-US" dirty="0"/>
              <a:t>Cardiovascular Diseases</a:t>
            </a:r>
          </a:p>
        </p:txBody>
      </p:sp>
      <p:sp>
        <p:nvSpPr>
          <p:cNvPr id="4" name="Content Placeholder 3">
            <a:extLst>
              <a:ext uri="{FF2B5EF4-FFF2-40B4-BE49-F238E27FC236}">
                <a16:creationId xmlns:a16="http://schemas.microsoft.com/office/drawing/2014/main" id="{48AEDE37-0AD4-4252-BCC1-71E53F3CF35A}"/>
              </a:ext>
            </a:extLst>
          </p:cNvPr>
          <p:cNvSpPr>
            <a:spLocks noGrp="1"/>
          </p:cNvSpPr>
          <p:nvPr>
            <p:ph sz="half" idx="2"/>
          </p:nvPr>
        </p:nvSpPr>
        <p:spPr/>
        <p:txBody>
          <a:bodyPr/>
          <a:lstStyle/>
          <a:p>
            <a:r>
              <a:rPr lang="en-US" dirty="0"/>
              <a:t>-There are a couple outliers present the most obvious is the max of 4,584,273 when we know the min is 8. That automatically is a bad sign . But, we can see throughout the graph cardiovascular is very common in different countries. </a:t>
            </a:r>
          </a:p>
        </p:txBody>
      </p:sp>
      <p:sp>
        <p:nvSpPr>
          <p:cNvPr id="5" name="Text Placeholder 4">
            <a:extLst>
              <a:ext uri="{FF2B5EF4-FFF2-40B4-BE49-F238E27FC236}">
                <a16:creationId xmlns:a16="http://schemas.microsoft.com/office/drawing/2014/main" id="{ADD18FA3-4D37-44E1-86A0-44B8AF0E0762}"/>
              </a:ext>
            </a:extLst>
          </p:cNvPr>
          <p:cNvSpPr>
            <a:spLocks noGrp="1"/>
          </p:cNvSpPr>
          <p:nvPr>
            <p:ph type="body" sz="quarter" idx="3"/>
          </p:nvPr>
        </p:nvSpPr>
        <p:spPr/>
        <p:txBody>
          <a:bodyPr/>
          <a:lstStyle/>
          <a:p>
            <a:r>
              <a:rPr lang="en-US" dirty="0"/>
              <a:t>Neoplasms(cancers)</a:t>
            </a:r>
          </a:p>
        </p:txBody>
      </p:sp>
      <p:sp>
        <p:nvSpPr>
          <p:cNvPr id="6" name="Content Placeholder 5">
            <a:extLst>
              <a:ext uri="{FF2B5EF4-FFF2-40B4-BE49-F238E27FC236}">
                <a16:creationId xmlns:a16="http://schemas.microsoft.com/office/drawing/2014/main" id="{4E6EDBDD-9DCE-40C7-9A6C-1CC289A736DE}"/>
              </a:ext>
            </a:extLst>
          </p:cNvPr>
          <p:cNvSpPr>
            <a:spLocks noGrp="1"/>
          </p:cNvSpPr>
          <p:nvPr>
            <p:ph sz="quarter" idx="4"/>
          </p:nvPr>
        </p:nvSpPr>
        <p:spPr/>
        <p:txBody>
          <a:bodyPr/>
          <a:lstStyle/>
          <a:p>
            <a:r>
              <a:rPr lang="en-US" dirty="0"/>
              <a:t>-Based on the graph it doesn’t look like the peak is too far off from every other country but there is another outlier present. Just looking I can see that a couple countries actually did not have any death by neoplasms because of the emptiness. </a:t>
            </a:r>
          </a:p>
        </p:txBody>
      </p:sp>
    </p:spTree>
    <p:extLst>
      <p:ext uri="{BB962C8B-B14F-4D97-AF65-F5344CB8AC3E}">
        <p14:creationId xmlns:p14="http://schemas.microsoft.com/office/powerpoint/2010/main" val="165125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672E33-9295-4C5F-88F0-2D7051CADC3E}"/>
              </a:ext>
            </a:extLst>
          </p:cNvPr>
          <p:cNvPicPr>
            <a:picLocks noChangeAspect="1"/>
          </p:cNvPicPr>
          <p:nvPr/>
        </p:nvPicPr>
        <p:blipFill>
          <a:blip r:embed="rId3"/>
          <a:stretch>
            <a:fillRect/>
          </a:stretch>
        </p:blipFill>
        <p:spPr>
          <a:xfrm>
            <a:off x="505529" y="306084"/>
            <a:ext cx="10163175" cy="5895975"/>
          </a:xfrm>
          <a:prstGeom prst="rect">
            <a:avLst/>
          </a:prstGeom>
        </p:spPr>
      </p:pic>
    </p:spTree>
    <p:extLst>
      <p:ext uri="{BB962C8B-B14F-4D97-AF65-F5344CB8AC3E}">
        <p14:creationId xmlns:p14="http://schemas.microsoft.com/office/powerpoint/2010/main" val="38087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B798-CCD0-459C-8AFD-4CDD50FA0C90}"/>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FA67C3C-487D-4421-985F-C353B7CCF280}"/>
              </a:ext>
            </a:extLst>
          </p:cNvPr>
          <p:cNvSpPr>
            <a:spLocks noGrp="1"/>
          </p:cNvSpPr>
          <p:nvPr>
            <p:ph idx="1"/>
          </p:nvPr>
        </p:nvSpPr>
        <p:spPr/>
        <p:txBody>
          <a:bodyPr/>
          <a:lstStyle/>
          <a:p>
            <a:r>
              <a:rPr lang="en-US" dirty="0"/>
              <a:t>Cardiovascular diseases is the leading cause of death in the world at 33% of total number of deaths</a:t>
            </a:r>
          </a:p>
          <a:p>
            <a:r>
              <a:rPr lang="en-US" dirty="0"/>
              <a:t>The top 2 countries with the highest number of cardiovascular related deaths are China and India, both with large populations in Asia</a:t>
            </a:r>
          </a:p>
        </p:txBody>
      </p:sp>
    </p:spTree>
    <p:extLst>
      <p:ext uri="{BB962C8B-B14F-4D97-AF65-F5344CB8AC3E}">
        <p14:creationId xmlns:p14="http://schemas.microsoft.com/office/powerpoint/2010/main" val="359239394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{C8E6D67E-CFB1-4CB4-B23E-2BB3CB580FB7}tf22712842_win32</Template>
  <TotalTime>1634</TotalTime>
  <Words>690</Words>
  <Application>Microsoft Office PowerPoint</Application>
  <PresentationFormat>Widescreen</PresentationFormat>
  <Paragraphs>90</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Franklin Gothic Book</vt:lpstr>
      <vt:lpstr>Inter</vt:lpstr>
      <vt:lpstr>1_RetrospectVTI</vt:lpstr>
      <vt:lpstr>Death by Country</vt:lpstr>
      <vt:lpstr>Research Question &amp; Hypothesis</vt:lpstr>
      <vt:lpstr>Variables </vt:lpstr>
      <vt:lpstr>Histograms(initially)</vt:lpstr>
      <vt:lpstr>Histograms (after tweaking)</vt:lpstr>
      <vt:lpstr>PowerPoint Presentation</vt:lpstr>
      <vt:lpstr>Histogram Summary</vt:lpstr>
      <vt:lpstr>PowerPoint Presentation</vt:lpstr>
      <vt:lpstr>Analysis</vt:lpstr>
      <vt:lpstr>Histogram Summary</vt:lpstr>
      <vt:lpstr>PowerPoint Presentation</vt:lpstr>
      <vt:lpstr>Digestive- CDF</vt:lpstr>
      <vt:lpstr>PowerPoint Presentation</vt:lpstr>
      <vt:lpstr>PowerPoint Presentation</vt:lpstr>
      <vt:lpstr>PowerPoint Presentation</vt:lpstr>
      <vt:lpstr>Scatter Plots</vt:lpstr>
      <vt:lpstr>Scatter Plots Follow Up</vt:lpstr>
      <vt:lpstr>Respiratory Diseases</vt:lpstr>
      <vt:lpstr>Cardiovascular Diseases</vt:lpstr>
      <vt:lpstr>Covid-19 Deaths</vt:lpstr>
      <vt:lpstr>Analysis </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by Country</dc:title>
  <dc:creator>Nekeitrius Davis</dc:creator>
  <cp:lastModifiedBy>Nekeitrius Davis</cp:lastModifiedBy>
  <cp:revision>1</cp:revision>
  <dcterms:created xsi:type="dcterms:W3CDTF">2022-03-05T02:42:38Z</dcterms:created>
  <dcterms:modified xsi:type="dcterms:W3CDTF">2022-03-06T05:57:11Z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