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B1A134A-A9A7-4529-B6C5-B862A7B67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Food Deman</a:t>
            </a:r>
            <a:r>
              <a:rPr lang="en-US" dirty="0" smtClean="0"/>
              <a:t>d Analysis</a:t>
            </a:r>
            <a:br>
              <a:rPr lang="en-US" dirty="0" smtClean="0"/>
            </a:b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AB03A93-01CD-43D8-A1E0-212333B682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6/28/2022 12:29:36 PM</a:t>
            </a:r>
          </a:p>
        </p:txBody>
      </p:sp>
      <p:sp>
        <p:nvSpPr>
          <p:cNvPr id="4" name="Rectangle 3"/>
          <p:cNvSpPr/>
          <p:nvPr/>
        </p:nvSpPr>
        <p:spPr>
          <a:xfrm>
            <a:off x="6462899" y="5802814"/>
            <a:ext cx="43106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Nekender Shekahwat 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Food Demand Analysis 1">
            <a:extLst>
              <a:ext uri="{FF2B5EF4-FFF2-40B4-BE49-F238E27FC236}">
                <a16:creationId xmlns:a16="http://schemas.microsoft.com/office/drawing/2014/main" id="{DB4BF9B5-6204-48D3-8D30-FA1C2A1BB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69"/>
            <a:ext cx="12192000" cy="63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Food Demand Analysis 2">
            <a:extLst>
              <a:ext uri="{FF2B5EF4-FFF2-40B4-BE49-F238E27FC236}">
                <a16:creationId xmlns:a16="http://schemas.microsoft.com/office/drawing/2014/main" id="{DEF4B304-0CB7-4231-A726-8FF2508E6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69"/>
            <a:ext cx="12192000" cy="63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Food Demand Analysis 3">
            <a:extLst>
              <a:ext uri="{FF2B5EF4-FFF2-40B4-BE49-F238E27FC236}">
                <a16:creationId xmlns:a16="http://schemas.microsoft.com/office/drawing/2014/main" id="{4A956279-2A71-43F8-AD4C-8D81DD114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69"/>
            <a:ext cx="12192000" cy="63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Food Demand Analysis 4">
            <a:extLst>
              <a:ext uri="{FF2B5EF4-FFF2-40B4-BE49-F238E27FC236}">
                <a16:creationId xmlns:a16="http://schemas.microsoft.com/office/drawing/2014/main" id="{98EE5FF7-1C26-46A5-92C5-DBC852112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69"/>
            <a:ext cx="12192000" cy="63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Food Demand Analysis 5">
            <a:extLst>
              <a:ext uri="{FF2B5EF4-FFF2-40B4-BE49-F238E27FC236}">
                <a16:creationId xmlns:a16="http://schemas.microsoft.com/office/drawing/2014/main" id="{DA7E5298-DD96-4F31-9261-60F94A40C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69"/>
            <a:ext cx="12192000" cy="63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Food Demand Analysis 6">
            <a:extLst>
              <a:ext uri="{FF2B5EF4-FFF2-40B4-BE49-F238E27FC236}">
                <a16:creationId xmlns:a16="http://schemas.microsoft.com/office/drawing/2014/main" id="{67EAD47F-97EE-4DD2-BDE7-05960B4D9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69"/>
            <a:ext cx="12192000" cy="63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Food Demand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Demand Analysis </dc:title>
  <dc:creator/>
  <cp:lastModifiedBy>NEKEAPOLLO</cp:lastModifiedBy>
  <cp:revision>1</cp:revision>
  <dcterms:created xsi:type="dcterms:W3CDTF">2022-06-28T06:59:37Z</dcterms:created>
  <dcterms:modified xsi:type="dcterms:W3CDTF">2022-06-28T07:10:48Z</dcterms:modified>
</cp:coreProperties>
</file>