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9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8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70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30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8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9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85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9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6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9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0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4C04F-62B8-4747-BDB0-63C525C86C9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82E5-650F-4808-9D32-2978C91F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70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C0CA9-853B-4360-A2E8-353933E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840"/>
            <a:ext cx="9404723" cy="1400530"/>
          </a:xfrm>
        </p:spPr>
        <p:txBody>
          <a:bodyPr/>
          <a:lstStyle/>
          <a:p>
            <a:br>
              <a:rPr lang="en-US" sz="6000" dirty="0"/>
            </a:br>
            <a:r>
              <a:rPr lang="en-US" sz="6000" dirty="0"/>
              <a:t>    </a:t>
            </a:r>
            <a:br>
              <a:rPr lang="en-US" sz="6000" dirty="0"/>
            </a:br>
            <a:r>
              <a:rPr lang="en-US" sz="6000" dirty="0"/>
              <a:t>      </a:t>
            </a:r>
            <a:r>
              <a:rPr lang="en-US" sz="5400" dirty="0"/>
              <a:t>Data</a:t>
            </a:r>
            <a:r>
              <a:rPr lang="en-US" sz="6000" dirty="0"/>
              <a:t> Science Project</a:t>
            </a:r>
            <a:br>
              <a:rPr lang="en-US" dirty="0"/>
            </a:br>
            <a:br>
              <a:rPr lang="en-US" dirty="0"/>
            </a:br>
            <a:r>
              <a:rPr lang="en-US" sz="5400" dirty="0"/>
              <a:t>      Customer segmentation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3586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F1704-6CD4-4718-A75B-3EDF6A78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Introduction</a:t>
            </a:r>
            <a:endParaRPr lang="en-IN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97BE5-0A75-4222-970F-94FFA2A6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effectLst/>
                <a:latin typeface="medium-content-serif-font"/>
              </a:rPr>
              <a:t>In marketing, </a:t>
            </a:r>
            <a:r>
              <a:rPr lang="en-US" sz="2800" b="0" i="1" dirty="0">
                <a:effectLst/>
                <a:latin typeface="medium-content-serif-font"/>
              </a:rPr>
              <a:t>customer segmentation</a:t>
            </a:r>
            <a:r>
              <a:rPr lang="en-US" sz="2800" b="0" i="0" dirty="0">
                <a:effectLst/>
                <a:latin typeface="medium-content-serif-font"/>
              </a:rPr>
              <a:t> is the process of grouping customers by common traits.</a:t>
            </a:r>
          </a:p>
          <a:p>
            <a:r>
              <a:rPr lang="en-US" sz="2800" b="0" i="0" dirty="0">
                <a:effectLst/>
                <a:latin typeface="medium-content-serif-font"/>
              </a:rPr>
              <a:t> Discerning buying habits by customer type helps to market appropriately.</a:t>
            </a:r>
          </a:p>
          <a:p>
            <a:pPr algn="l"/>
            <a:r>
              <a:rPr lang="en-US" sz="2800" b="0" i="0" dirty="0">
                <a:effectLst/>
                <a:latin typeface="medium-content-serif-font"/>
              </a:rPr>
              <a:t>This can help decide how to apportion the marketing budget.</a:t>
            </a:r>
          </a:p>
          <a:p>
            <a:pPr algn="l"/>
            <a:r>
              <a:rPr lang="en-US" sz="2800" b="0" i="0" dirty="0">
                <a:effectLst/>
                <a:latin typeface="medium-content-serif-font"/>
              </a:rPr>
              <a:t>In data science, </a:t>
            </a:r>
            <a:r>
              <a:rPr lang="en-US" sz="2800" b="0" i="1" dirty="0">
                <a:effectLst/>
                <a:latin typeface="medium-content-serif-font"/>
              </a:rPr>
              <a:t>clustering</a:t>
            </a:r>
            <a:r>
              <a:rPr lang="en-US" sz="2800" b="0" i="0" dirty="0">
                <a:effectLst/>
                <a:latin typeface="medium-content-serif-font"/>
              </a:rPr>
              <a:t> is the process of grouping objects by some common traits.</a:t>
            </a:r>
          </a:p>
          <a:p>
            <a:pPr marL="0" indent="0">
              <a:buNone/>
            </a:pPr>
            <a:br>
              <a:rPr lang="en-US" sz="3200" dirty="0"/>
            </a:b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9813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937F-4C90-4C2E-BA76-3D0CF58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E789-A481-43E8-8C53-BBEE2985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K-means clustering </a:t>
            </a:r>
          </a:p>
          <a:p>
            <a:pPr marL="0" indent="0">
              <a:buNone/>
            </a:pPr>
            <a:r>
              <a:rPr lang="en-US" sz="2400" dirty="0"/>
              <a:t>        A machine learning technique for identifying and grouping similar data points together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Libraries</a:t>
            </a:r>
          </a:p>
          <a:p>
            <a:pPr marL="0" indent="0">
              <a:buNone/>
            </a:pPr>
            <a:r>
              <a:rPr lang="en-US" sz="2400" dirty="0"/>
              <a:t>        pandas 1.1.2v, </a:t>
            </a:r>
            <a:r>
              <a:rPr lang="en-US" sz="2400" dirty="0" err="1"/>
              <a:t>numpy.seaborn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0" indent="0">
              <a:buNone/>
            </a:pPr>
            <a:r>
              <a:rPr lang="en-US" sz="2400" dirty="0"/>
              <a:t>        It is a open source interactive web tool known as a computational notebook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B2D8-2BB1-4F08-8949-C95AC91C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Demonstration Of Customer Segmentation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CDC86-9412-4B34-909C-FF3670E5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83" y="2318968"/>
            <a:ext cx="6805777" cy="4195762"/>
          </a:xfrm>
        </p:spPr>
      </p:pic>
    </p:spTree>
    <p:extLst>
      <p:ext uri="{BB962C8B-B14F-4D97-AF65-F5344CB8AC3E}">
        <p14:creationId xmlns:p14="http://schemas.microsoft.com/office/powerpoint/2010/main" val="11402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4BE2-8524-4F3D-88DF-5727A88B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Customer Segmentation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5976D-994E-4275-B0F0-721DEC501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6920" y="1975214"/>
            <a:ext cx="5938159" cy="4043845"/>
          </a:xfrm>
        </p:spPr>
      </p:pic>
    </p:spTree>
    <p:extLst>
      <p:ext uri="{BB962C8B-B14F-4D97-AF65-F5344CB8AC3E}">
        <p14:creationId xmlns:p14="http://schemas.microsoft.com/office/powerpoint/2010/main" val="258311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84AA-D04C-4DBC-8174-07FC5202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03B2-51D4-47F2-8509-079372FA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customer segmentation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model allows for the effective allocation of marketing resources and the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maximisation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of cross and up-selling opportunities.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 When a group of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customers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is sent an email that is specific to their needs, it's easier for companies to send those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customers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special offers.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81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6CFE49E-0250-4234-BAE0-D79072F0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024" y="1854694"/>
            <a:ext cx="8825660" cy="1653180"/>
          </a:xfrm>
        </p:spPr>
        <p:txBody>
          <a:bodyPr/>
          <a:lstStyle/>
          <a:p>
            <a:r>
              <a:rPr lang="en-US" sz="7200" dirty="0"/>
              <a:t>      Thank You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F5BD5-664A-4D81-81C4-00FC0D0B5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By</a:t>
            </a:r>
          </a:p>
          <a:p>
            <a:r>
              <a:rPr lang="en-US" sz="3200" dirty="0" err="1"/>
              <a:t>Neketha</a:t>
            </a:r>
            <a:r>
              <a:rPr lang="en-US" sz="3200" dirty="0"/>
              <a:t> P.M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5799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179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medium-content-serif-font</vt:lpstr>
      <vt:lpstr>Wingdings 3</vt:lpstr>
      <vt:lpstr>Ion</vt:lpstr>
      <vt:lpstr>            Data Science Project        Customer segmentation</vt:lpstr>
      <vt:lpstr>Introduction</vt:lpstr>
      <vt:lpstr>Tools And Technologies Used</vt:lpstr>
      <vt:lpstr>Simple Demonstration Of Customer Segmentation</vt:lpstr>
      <vt:lpstr>Process Of Customer Segmentation</vt:lpstr>
      <vt:lpstr>Conclusion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       Customer segmentation</dc:title>
  <dc:creator>Vignesh</dc:creator>
  <cp:lastModifiedBy>Anurekha B K</cp:lastModifiedBy>
  <cp:revision>9</cp:revision>
  <dcterms:created xsi:type="dcterms:W3CDTF">2020-09-19T13:16:37Z</dcterms:created>
  <dcterms:modified xsi:type="dcterms:W3CDTF">2024-02-01T16:54:00Z</dcterms:modified>
</cp:coreProperties>
</file>