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95150" y="1389075"/>
            <a:ext cx="8753700" cy="129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Буктрейлер до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норвежської казки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“Як два хлопчики зустріли у Хедальскому лісі троллей”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3202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Нікіта Жуков, 4-Б клас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838000" y="1382775"/>
            <a:ext cx="591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Колись давно в містечку Вог, в Гудбранскій долині, жив один бідний чоловік зі своєю дружиною. Дітей у них було так багато, що на всіх не вистачало юшки та каші. Тому старшим двом хлопчикам часто доводилося блукати з села в село, щоб заробити або випросити собі шматок хліба.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50" y="1546972"/>
            <a:ext cx="1850949" cy="26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31425"/>
            <a:ext cx="4986299" cy="29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Так, мандруючи з мішком за плечима, дізналися хлопчики все гірські доріжки і лісові стежки.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      Одного разу вони зібралися йти в Хедальскій ліс.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      Вони чули, що птахолови, мисливці на соколів, побудували там, недалеко від містечка Мел, хатину. Хлопцям захотілося подивитися на птахів і, якщо вдасться, дізнатися, як їх заманюють і ловлять.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325" y="1752025"/>
            <a:ext cx="2634724" cy="2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-148900" y="1020775"/>
            <a:ext cx="196199" cy="1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4250" y="3796625"/>
            <a:ext cx="78500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/>
              <a:t>       Дівчата, які влітку випасають на полонинах худобу, в цю пору вже вдома, гріються перед грубкою, прядуть шерсть, тільки що зняту з овець, так вишивають собі посаг, а їх пастуші хатинки в горах стоять порожні і забиті.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50" y="501200"/>
            <a:ext cx="2702575" cy="2688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131150" y="501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Брати знали найкоротший шлях в Хедаль.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Вони звернули з битого шляху і пішли навпростець через лісову гущавину.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Справа була пізньої осені, коли ліси і гори стають    безлюдними.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453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Так що хлопчикам не було де ні поїсти, ні перепочити в дорозі.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      Осінній день короткий. Ледве протоптана стежка була трохи видна, і скоро хлопчики її зовсім втратили.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270" y="1117600"/>
            <a:ext cx="3242825" cy="32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50375" y="1727087"/>
            <a:ext cx="3867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Поки вони розшукували стежку, стало темніти. Хатини птахоловів ніде не було видно. Хлопчики були одні в дрімучій частині Хедальского лісу. А тьма кругом згущувалася все більше і більше.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850" y="2114850"/>
            <a:ext cx="2961099" cy="2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65175" y="712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9075" y="13560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Ця казка розповідає про кмітливість старшого брата, вірну дружбу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та, власне, про норвезький народ.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Коли я почав читати цю казку, то захопився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історією цього твору. Рекомендую всім!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Продовження читайте тут :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(На російській мові) http://s-skazka.org.ua/index.php?id=norway&amp;sk=6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0" y="1834925"/>
            <a:ext cx="3064200" cy="217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