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54" d="100"/>
          <a:sy n="154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77425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dirty="0"/>
              <a:t>Kernel regression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13600"/>
            <a:ext cx="85206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Косенко</a:t>
            </a: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/>
              <a:t>Н</a:t>
            </a: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dirty="0"/>
              <a:t>И</a:t>
            </a: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., </a:t>
            </a:r>
            <a:r>
              <a:rPr lang="en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группа</a:t>
            </a: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М24-514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Вариант</a:t>
            </a: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510450" y="4686374"/>
            <a:ext cx="81231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800" dirty="0"/>
              <a:t>2</a:t>
            </a:r>
            <a:r>
              <a:rPr lang="ru-RU" sz="1800" dirty="0"/>
              <a:t>5</a:t>
            </a:r>
            <a:endParaRPr dirty="0"/>
          </a:p>
        </p:txBody>
      </p:sp>
      <p:cxnSp>
        <p:nvCxnSpPr>
          <p:cNvPr id="57" name="Google Shape;57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3" descr="lab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474" y="47899"/>
            <a:ext cx="1085755" cy="121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mephi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50" y="95800"/>
            <a:ext cx="1240423" cy="121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9112" y="95800"/>
            <a:ext cx="5235976" cy="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743825" y="860025"/>
            <a:ext cx="37989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</a:rPr>
              <a:t>Курс “Машинное обучение”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/>
              <a:t>Лабораторная работа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7D9F7-59EB-EAFD-3611-A2A70E9C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1" y="445025"/>
            <a:ext cx="8949255" cy="572700"/>
          </a:xfrm>
        </p:spPr>
        <p:txBody>
          <a:bodyPr/>
          <a:lstStyle/>
          <a:p>
            <a:r>
              <a:rPr lang="ru-RU" sz="2400" dirty="0"/>
              <a:t>Зависимость функции </a:t>
            </a:r>
            <a:r>
              <a:rPr lang="en-US" sz="2400" dirty="0"/>
              <a:t>KNN-</a:t>
            </a:r>
            <a:r>
              <a:rPr lang="ru-RU" sz="2400" dirty="0"/>
              <a:t>регрессии от количества соседей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A2131-2E16-0788-B43A-76E97976D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2A1646-0D6E-2FFF-BD0A-EBEFE080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2422"/>
            <a:ext cx="9073947" cy="29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r>
              <a:rPr lang="ru-RU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(для ядер)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87F52B9-FBB3-AE8B-91C0-25A137D1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24425"/>
            <a:ext cx="7772400" cy="5053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9432BE-A32D-065E-47D7-71C012B24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705849"/>
            <a:ext cx="7772400" cy="1362848"/>
          </a:xfrm>
          <a:prstGeom prst="rect">
            <a:avLst/>
          </a:prstGeom>
        </p:spPr>
      </p:pic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3541221"/>
            <a:ext cx="7892962" cy="102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5052E-9F3E-74B0-4B1D-404701E0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(для </a:t>
            </a:r>
            <a:r>
              <a:rPr lang="en-US" dirty="0"/>
              <a:t>KNN</a:t>
            </a:r>
            <a:r>
              <a:rPr lang="ru-RU" dirty="0"/>
              <a:t>-регрессии)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0E5868-4BB0-A079-E066-05F90B4F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0" y="1309513"/>
            <a:ext cx="7772400" cy="758861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F93256C-C66F-E87E-49F1-71A599D7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3942" y="3117273"/>
            <a:ext cx="6388358" cy="1451602"/>
          </a:xfrm>
        </p:spPr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51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Исходные данные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2400" dirty="0"/>
              <a:t>Объем выборки: 300</a:t>
            </a:r>
          </a:p>
          <a:p>
            <a:pPr marL="0" indent="0">
              <a:buNone/>
            </a:pPr>
            <a:r>
              <a:rPr lang="ru-RU" sz="2400" dirty="0"/>
              <a:t>Число признаков: 1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C680DB-5772-0E5D-3A2C-52A30B9E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1" y="1514116"/>
            <a:ext cx="5441362" cy="36293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/>
              <a:t>Kernel density estimation (</a:t>
            </a:r>
            <a:r>
              <a:rPr lang="ru-RU" dirty="0"/>
              <a:t>ядерная оценка плотности)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Формулы ядра для: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D94C7C-3189-6C97-08CE-776BF5AC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44" y="1963131"/>
            <a:ext cx="5176681" cy="3180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dirty="0" err="1"/>
              <a:t>Регрессограммы</a:t>
            </a:r>
            <a:r>
              <a:rPr lang="ru-RU" dirty="0"/>
              <a:t> для различного числа интервалов группировки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4BD2C4-431E-2E8F-9056-99F4E086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669"/>
            <a:ext cx="8932281" cy="25913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C4CB3-3616-CAA4-4FE5-A843B892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</a:t>
            </a:r>
            <a:r>
              <a:rPr lang="en-US" dirty="0"/>
              <a:t>MSE </a:t>
            </a:r>
            <a:r>
              <a:rPr lang="ru-RU" dirty="0"/>
              <a:t>от числа интервалов группировки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B06B4C-D70F-19FB-0E39-1D38DAA5F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9249D-D4FB-5AA4-A2EC-6B460F97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02" y="1266624"/>
            <a:ext cx="5802842" cy="37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8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983AA-4A39-0639-822E-E9975B05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236"/>
            <a:ext cx="8520600" cy="572700"/>
          </a:xfrm>
        </p:spPr>
        <p:txBody>
          <a:bodyPr/>
          <a:lstStyle/>
          <a:p>
            <a:r>
              <a:rPr lang="ru-RU" dirty="0"/>
              <a:t>Зависимость </a:t>
            </a:r>
            <a:r>
              <a:rPr lang="en-US" dirty="0"/>
              <a:t>MSE </a:t>
            </a:r>
            <a:r>
              <a:rPr lang="ru-RU" dirty="0"/>
              <a:t>от размера окна и типа ядра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746CA6-69F2-A991-8382-FBF78E125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6BD56D-5B60-4A9E-8BC9-AFCF6C71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31" y="772682"/>
            <a:ext cx="6598502" cy="43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D0246-5DD5-2B9F-4A6C-79ABC31E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4119"/>
            <a:ext cx="8520600" cy="572700"/>
          </a:xfrm>
        </p:spPr>
        <p:txBody>
          <a:bodyPr/>
          <a:lstStyle/>
          <a:p>
            <a:r>
              <a:rPr lang="ru-RU" sz="2000" dirty="0"/>
              <a:t>Функции регрессии разных ядер при выбранных размерах окна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34CB9-0A09-67C7-92EA-18CEB8AC1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245EE-D86A-2B38-8581-CBDC60C5A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53" y="669626"/>
            <a:ext cx="6725848" cy="44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4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48473-D60F-D158-721A-5A9B03AF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0" y="30427"/>
            <a:ext cx="9235440" cy="572700"/>
          </a:xfrm>
        </p:spPr>
        <p:txBody>
          <a:bodyPr/>
          <a:lstStyle/>
          <a:p>
            <a:r>
              <a:rPr lang="ru-RU" sz="1800" dirty="0"/>
              <a:t>Графики зависимости смещения и дисперсии от размера окна при фиксированных 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48417-D3E0-9044-36C3-258A40529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FE10A1-39F1-EC69-2783-2B363877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02" y="560163"/>
            <a:ext cx="6894263" cy="45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1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BDC09-D0E7-1DF2-815C-573D6942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34" y="288275"/>
            <a:ext cx="8520600" cy="572700"/>
          </a:xfrm>
        </p:spPr>
        <p:txBody>
          <a:bodyPr/>
          <a:lstStyle/>
          <a:p>
            <a:r>
              <a:rPr lang="ru-RU" dirty="0"/>
              <a:t>Определение оптимального количества соседей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71D879-37CE-F0E8-5710-027CB0D37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454C0B-DBD3-60C7-1B3A-F2F34ACC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8" y="1017725"/>
            <a:ext cx="6282945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08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109</Words>
  <Application>Microsoft Macintosh PowerPoint</Application>
  <PresentationFormat>Экран (16:9)</PresentationFormat>
  <Paragraphs>21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Kernel regression</vt:lpstr>
      <vt:lpstr>Исходные данные</vt:lpstr>
      <vt:lpstr>Используемые методы и формулы</vt:lpstr>
      <vt:lpstr>Регрессограммы для различного числа интервалов группировки</vt:lpstr>
      <vt:lpstr>Зависимость MSE от числа интервалов группировки</vt:lpstr>
      <vt:lpstr>Зависимость MSE от размера окна и типа ядра</vt:lpstr>
      <vt:lpstr>Функции регрессии разных ядер при выбранных размерах окна</vt:lpstr>
      <vt:lpstr>Графики зависимости смещения и дисперсии от размера окна при фиксированных х</vt:lpstr>
      <vt:lpstr>Определение оптимального количества соседей</vt:lpstr>
      <vt:lpstr>Зависимость функции KNN-регрессии от количества соседей</vt:lpstr>
      <vt:lpstr>Выводы (для ядер)</vt:lpstr>
      <vt:lpstr>Выводы (для KNN-регрессии)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regression</dc:title>
  <cp:lastModifiedBy>Nikita</cp:lastModifiedBy>
  <cp:revision>18</cp:revision>
  <dcterms:modified xsi:type="dcterms:W3CDTF">2025-03-18T09:24:03Z</dcterms:modified>
</cp:coreProperties>
</file>