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7" r:id="rId11"/>
    <p:sldId id="268" r:id="rId12"/>
    <p:sldId id="26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>
      <p:cViewPr varScale="1">
        <p:scale>
          <a:sx n="142" d="100"/>
          <a:sy n="142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1577425"/>
            <a:ext cx="8520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1800" b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Nonlinear</a:t>
            </a:r>
            <a:r>
              <a:rPr lang="ru-RU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ru-RU" sz="1800" b="1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least-squares</a:t>
            </a:r>
            <a:br>
              <a:rPr lang="ru-R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313600"/>
            <a:ext cx="8520600" cy="10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Косенко Н.И</a:t>
            </a:r>
            <a:r>
              <a:rPr lang="en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., </a:t>
            </a:r>
            <a:r>
              <a:rPr lang="en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группа</a:t>
            </a:r>
            <a:r>
              <a:rPr lang="ru-RU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М24-514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Вариант</a:t>
            </a:r>
            <a:r>
              <a:rPr lang="en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dirty="0"/>
              <a:t>1-09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510450" y="4686374"/>
            <a:ext cx="81231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" sz="1800" dirty="0"/>
              <a:t>2</a:t>
            </a:r>
            <a:r>
              <a:rPr lang="ru-RU" sz="1800" dirty="0"/>
              <a:t>4</a:t>
            </a:r>
            <a:endParaRPr dirty="0"/>
          </a:p>
        </p:txBody>
      </p:sp>
      <p:cxnSp>
        <p:nvCxnSpPr>
          <p:cNvPr id="57" name="Google Shape;57;p13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8" name="Google Shape;58;p13" descr="lab_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9474" y="47899"/>
            <a:ext cx="1085755" cy="121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 descr="mephi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50" y="95800"/>
            <a:ext cx="1240423" cy="121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 descr="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69112" y="95800"/>
            <a:ext cx="5235976" cy="818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743825" y="860025"/>
            <a:ext cx="3798900" cy="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800" i="0" u="none" strike="noStrike" cap="none">
                <a:solidFill>
                  <a:schemeClr val="dk2"/>
                </a:solidFill>
              </a:rPr>
              <a:t>Курс “Машинное обучение”</a:t>
            </a:r>
            <a:endParaRPr sz="1800" i="0" u="none" strike="noStrike" cap="none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" sz="1400"/>
              <a:t>Лабораторная работа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B5C11-DEBF-4FCE-03E7-A3643050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135400-730D-632D-873F-DE2D4DC04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Гистограммы распределения остатков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C66A3E-05E7-009D-12B7-FE166973A7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5"/>
          <a:stretch/>
        </p:blipFill>
        <p:spPr>
          <a:xfrm>
            <a:off x="79513" y="1773140"/>
            <a:ext cx="7772400" cy="31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1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3CC34-7C93-FBC9-1E4A-A3E18120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9052FE-6CA3-CD3F-AB36-379AAE218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Гистограммы распределения остатков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400741-552E-0B92-0456-0F23996559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16"/>
          <a:stretch/>
        </p:blipFill>
        <p:spPr>
          <a:xfrm>
            <a:off x="206734" y="2226364"/>
            <a:ext cx="7772400" cy="15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99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Выводы</a:t>
            </a:r>
            <a:endParaRPr dirty="0"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Лучше всего для описания изучаемой системы показала себя полиномиальная модель для </a:t>
            </a:r>
            <a:r>
              <a:rPr lang="en" dirty="0"/>
              <a:t>m = 3, </a:t>
            </a:r>
            <a:r>
              <a:rPr lang="ru-RU" dirty="0"/>
              <a:t>хуже всего -- простейшая линейная модель на логарифмированном результирующем векторе.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Исходные</a:t>
            </a:r>
            <a:r>
              <a:rPr lang="en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данные</a:t>
            </a:r>
            <a:endParaRPr dirty="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Объем выборки: 100</a:t>
            </a:r>
            <a:endParaRPr lang="en-US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Кол-во признаков: 1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838BBB-75AB-684A-A971-3A056686F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742" y="1024425"/>
            <a:ext cx="4400910" cy="34013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Используемые методы и формулы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024425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99C0BA-DF63-D25D-2AC4-BE96E2706B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09" r="2254"/>
          <a:stretch/>
        </p:blipFill>
        <p:spPr>
          <a:xfrm>
            <a:off x="311700" y="1024425"/>
            <a:ext cx="3981063" cy="16503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A25A4A-76B3-FFAE-B3F4-632E0B631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674153"/>
            <a:ext cx="4036506" cy="4507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F209E0-A944-B895-2F03-63006DDC1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3087821"/>
            <a:ext cx="4083048" cy="6492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ED4DC3-293C-7936-8BD8-42676DB5B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100996"/>
            <a:ext cx="4462125" cy="27075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67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Результаты исследований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699" y="895471"/>
            <a:ext cx="8520600" cy="35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ru-RU" dirty="0"/>
              <a:t>Графики полиномиальных и экспоненциальной регрессии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C9DE72-A423-122F-A952-33CA86A2A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90" y="1727954"/>
            <a:ext cx="4345047" cy="34155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DB1F36-0FC9-CD53-35D1-C5A89FCF5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727954"/>
            <a:ext cx="4199263" cy="3296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19CB7-FF3E-694A-A399-565D1AB0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80759"/>
            <a:ext cx="8520600" cy="572700"/>
          </a:xfrm>
        </p:spPr>
        <p:txBody>
          <a:bodyPr/>
          <a:lstStyle/>
          <a:p>
            <a:r>
              <a:rPr lang="ru-RU" dirty="0"/>
              <a:t>Результаты исследований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2BF18F-3AF5-402F-6478-79310E250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284" y="628111"/>
            <a:ext cx="8520600" cy="3416400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Сводки по полиномиальным моделям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B7181E-CB91-507B-8CE8-586FE5B56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15" y="1812897"/>
            <a:ext cx="4995905" cy="33306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378F5A-C670-86C7-9610-98EF6FDF6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194" y="-8061"/>
            <a:ext cx="3687806" cy="257981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768FF2-751F-B1DB-855C-A564F2091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715" y="2488758"/>
            <a:ext cx="3769286" cy="265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4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14B8E-82BB-9DD8-2081-02ECAF59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58EB14-C12D-0C04-99BA-7FDA1F0C1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Результаты обучения экспоненциальной модели</a:t>
            </a:r>
          </a:p>
          <a:p>
            <a:pPr marL="11430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288E22-FC20-BD0D-22C9-B2C18BF87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89" y="2224248"/>
            <a:ext cx="2812664" cy="7663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E1D6C7-03BB-22CA-A278-48CBEFDCA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630" y="1664343"/>
            <a:ext cx="4199263" cy="329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6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B008E-5EA6-911B-090E-8E7F615F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8434D9-14BA-7CD7-6650-D0AF8592E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Поверхность и контурная диаграмма </a:t>
            </a:r>
            <a:r>
              <a:rPr lang="en-US" dirty="0"/>
              <a:t>log(MSE)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C5A83F-1879-937A-695D-145A02964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0" t="5736"/>
          <a:stretch/>
        </p:blipFill>
        <p:spPr>
          <a:xfrm>
            <a:off x="596347" y="1900362"/>
            <a:ext cx="3131505" cy="28472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069B09-C635-BECD-3206-9E3E575B51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"/>
          <a:stretch/>
        </p:blipFill>
        <p:spPr>
          <a:xfrm>
            <a:off x="4572000" y="2083240"/>
            <a:ext cx="3798749" cy="27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8C6EF-BB51-D322-31BF-41FC3A5E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FA7FD5-0D0A-115E-23ED-E243480E3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Результаты обучения линейной модели за счет логарифмированного результирующего вектора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1649E7-A2B2-521A-14BF-8CF0B3908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08" y="2075291"/>
            <a:ext cx="4364892" cy="28009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206E7A-BF4D-FAA4-E75C-07ACA7C25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353" y="2011252"/>
            <a:ext cx="3903129" cy="295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7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337AD-88DD-07BF-DC8E-5B325D8B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исследований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EF039D-CCB2-635A-B811-434F6336A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dirty="0"/>
              <a:t>Гистограммы остатков для разных моделей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839A4F-D9A3-2B6B-6A80-CC54F3BF1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64" y="1681681"/>
            <a:ext cx="7772400" cy="317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376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119</Words>
  <Application>Microsoft Macintosh PowerPoint</Application>
  <PresentationFormat>Экран (16:9)</PresentationFormat>
  <Paragraphs>28</Paragraphs>
  <Slides>12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</vt:lpstr>
      <vt:lpstr>Simple Light</vt:lpstr>
      <vt:lpstr>Nonlinear least-squares </vt:lpstr>
      <vt:lpstr>Исходные данные</vt:lpstr>
      <vt:lpstr>Используемые методы и формулы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Результаты исследований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least-squares </dc:title>
  <cp:lastModifiedBy>Nikita</cp:lastModifiedBy>
  <cp:revision>11</cp:revision>
  <dcterms:modified xsi:type="dcterms:W3CDTF">2024-10-25T10:32:12Z</dcterms:modified>
</cp:coreProperties>
</file>