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6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p:cViewPr varScale="1">
        <p:scale>
          <a:sx n="136" d="100"/>
          <a:sy n="136" d="100"/>
        </p:scale>
        <p:origin x="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98450" algn="l" rtl="0">
              <a:spcBef>
                <a:spcPts val="0"/>
              </a:spcBef>
              <a:spcAft>
                <a:spcPts val="0"/>
              </a:spcAft>
              <a:buSzPts val="1100"/>
              <a:buFont typeface="Arial"/>
              <a:buChar char="●"/>
              <a:defRPr sz="1100" b="0" i="0" u="none" strike="noStrike" cap="none"/>
            </a:lvl1pPr>
            <a:lvl2pPr marL="914400" marR="0" lvl="1" indent="-298450" algn="l" rtl="0">
              <a:spcBef>
                <a:spcPts val="0"/>
              </a:spcBef>
              <a:spcAft>
                <a:spcPts val="0"/>
              </a:spcAft>
              <a:buSzPts val="1100"/>
              <a:buFont typeface="Arial"/>
              <a:buChar char="○"/>
              <a:defRPr sz="1100" b="0" i="0" u="none" strike="noStrike" cap="none"/>
            </a:lvl2pPr>
            <a:lvl3pPr marL="1371600" marR="0" lvl="2" indent="-298450" algn="l" rtl="0">
              <a:spcBef>
                <a:spcPts val="0"/>
              </a:spcBef>
              <a:spcAft>
                <a:spcPts val="0"/>
              </a:spcAft>
              <a:buSzPts val="1100"/>
              <a:buFont typeface="Arial"/>
              <a:buChar char="■"/>
              <a:defRPr sz="1100" b="0" i="0" u="none" strike="noStrike" cap="none"/>
            </a:lvl3pPr>
            <a:lvl4pPr marL="1828800" marR="0" lvl="3" indent="-298450" algn="l" rtl="0">
              <a:spcBef>
                <a:spcPts val="0"/>
              </a:spcBef>
              <a:spcAft>
                <a:spcPts val="0"/>
              </a:spcAft>
              <a:buSzPts val="1100"/>
              <a:buFont typeface="Arial"/>
              <a:buChar char="●"/>
              <a:defRPr sz="1100" b="0" i="0" u="none" strike="noStrike" cap="none"/>
            </a:lvl4pPr>
            <a:lvl5pPr marL="2286000" marR="0" lvl="4" indent="-298450" algn="l" rtl="0">
              <a:spcBef>
                <a:spcPts val="0"/>
              </a:spcBef>
              <a:spcAft>
                <a:spcPts val="0"/>
              </a:spcAft>
              <a:buSzPts val="1100"/>
              <a:buFont typeface="Arial"/>
              <a:buChar char="○"/>
              <a:defRPr sz="1100" b="0" i="0" u="none" strike="noStrike" cap="none"/>
            </a:lvl5pPr>
            <a:lvl6pPr marL="2743200" marR="0" lvl="5" indent="-298450" algn="l" rtl="0">
              <a:spcBef>
                <a:spcPts val="0"/>
              </a:spcBef>
              <a:spcAft>
                <a:spcPts val="0"/>
              </a:spcAft>
              <a:buSzPts val="1100"/>
              <a:buFont typeface="Arial"/>
              <a:buChar char="■"/>
              <a:defRPr sz="1100" b="0" i="0" u="none" strike="noStrike" cap="none"/>
            </a:lvl6pPr>
            <a:lvl7pPr marL="3200400" marR="0" lvl="6" indent="-298450" algn="l" rtl="0">
              <a:spcBef>
                <a:spcPts val="0"/>
              </a:spcBef>
              <a:spcAft>
                <a:spcPts val="0"/>
              </a:spcAft>
              <a:buSzPts val="1100"/>
              <a:buFont typeface="Arial"/>
              <a:buChar char="●"/>
              <a:defRPr sz="1100" b="0" i="0" u="none" strike="noStrike" cap="none"/>
            </a:lvl7pPr>
            <a:lvl8pPr marL="3657600" marR="0" lvl="7" indent="-298450" algn="l" rtl="0">
              <a:spcBef>
                <a:spcPts val="0"/>
              </a:spcBef>
              <a:spcAft>
                <a:spcPts val="0"/>
              </a:spcAft>
              <a:buSzPts val="1100"/>
              <a:buFont typeface="Arial"/>
              <a:buChar char="○"/>
              <a:defRPr sz="1100" b="0" i="0" u="none" strike="noStrike" cap="none"/>
            </a:lvl8pPr>
            <a:lvl9pPr marL="4114800" marR="0" lvl="8" indent="-298450" algn="l" rtl="0">
              <a:spcBef>
                <a:spcPts val="0"/>
              </a:spcBef>
              <a:spcAft>
                <a:spcPts val="0"/>
              </a:spcAft>
              <a:buSzPts val="1100"/>
              <a:buFont typeface="Arial"/>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1400"/>
              <a:buFont typeface="Arial"/>
              <a:buNone/>
              <a:defRPr sz="52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5200">
                <a:solidFill>
                  <a:schemeClr val="dk1"/>
                </a:solidFill>
              </a:defRPr>
            </a:lvl2pPr>
            <a:lvl3pPr lvl="2" indent="0" algn="ctr">
              <a:spcBef>
                <a:spcPts val="0"/>
              </a:spcBef>
              <a:spcAft>
                <a:spcPts val="0"/>
              </a:spcAft>
              <a:buClr>
                <a:schemeClr val="dk1"/>
              </a:buClr>
              <a:buSzPts val="1400"/>
              <a:buFont typeface="Arial"/>
              <a:buNone/>
              <a:defRPr sz="5200">
                <a:solidFill>
                  <a:schemeClr val="dk1"/>
                </a:solidFill>
              </a:defRPr>
            </a:lvl3pPr>
            <a:lvl4pPr lvl="3" indent="0" algn="ctr">
              <a:spcBef>
                <a:spcPts val="0"/>
              </a:spcBef>
              <a:spcAft>
                <a:spcPts val="0"/>
              </a:spcAft>
              <a:buClr>
                <a:schemeClr val="dk1"/>
              </a:buClr>
              <a:buSzPts val="1400"/>
              <a:buFont typeface="Arial"/>
              <a:buNone/>
              <a:defRPr sz="5200">
                <a:solidFill>
                  <a:schemeClr val="dk1"/>
                </a:solidFill>
              </a:defRPr>
            </a:lvl4pPr>
            <a:lvl5pPr lvl="4" indent="0" algn="ctr">
              <a:spcBef>
                <a:spcPts val="0"/>
              </a:spcBef>
              <a:spcAft>
                <a:spcPts val="0"/>
              </a:spcAft>
              <a:buClr>
                <a:schemeClr val="dk1"/>
              </a:buClr>
              <a:buSzPts val="1400"/>
              <a:buFont typeface="Arial"/>
              <a:buNone/>
              <a:defRPr sz="5200">
                <a:solidFill>
                  <a:schemeClr val="dk1"/>
                </a:solidFill>
              </a:defRPr>
            </a:lvl5pPr>
            <a:lvl6pPr lvl="5" indent="0" algn="ctr">
              <a:spcBef>
                <a:spcPts val="0"/>
              </a:spcBef>
              <a:spcAft>
                <a:spcPts val="0"/>
              </a:spcAft>
              <a:buClr>
                <a:schemeClr val="dk1"/>
              </a:buClr>
              <a:buSzPts val="1400"/>
              <a:buFont typeface="Arial"/>
              <a:buNone/>
              <a:defRPr sz="5200">
                <a:solidFill>
                  <a:schemeClr val="dk1"/>
                </a:solidFill>
              </a:defRPr>
            </a:lvl6pPr>
            <a:lvl7pPr lvl="6" indent="0" algn="ctr">
              <a:spcBef>
                <a:spcPts val="0"/>
              </a:spcBef>
              <a:spcAft>
                <a:spcPts val="0"/>
              </a:spcAft>
              <a:buClr>
                <a:schemeClr val="dk1"/>
              </a:buClr>
              <a:buSzPts val="1400"/>
              <a:buFont typeface="Arial"/>
              <a:buNone/>
              <a:defRPr sz="5200">
                <a:solidFill>
                  <a:schemeClr val="dk1"/>
                </a:solidFill>
              </a:defRPr>
            </a:lvl7pPr>
            <a:lvl8pPr lvl="7" indent="0" algn="ctr">
              <a:spcBef>
                <a:spcPts val="0"/>
              </a:spcBef>
              <a:spcAft>
                <a:spcPts val="0"/>
              </a:spcAft>
              <a:buClr>
                <a:schemeClr val="dk1"/>
              </a:buClr>
              <a:buSzPts val="1400"/>
              <a:buFont typeface="Arial"/>
              <a:buNone/>
              <a:defRPr sz="5200">
                <a:solidFill>
                  <a:schemeClr val="dk1"/>
                </a:solidFill>
              </a:defRPr>
            </a:lvl8pPr>
            <a:lvl9pPr lvl="8" indent="0" algn="ctr">
              <a:spcBef>
                <a:spcPts val="0"/>
              </a:spcBef>
              <a:spcAft>
                <a:spcPts val="0"/>
              </a:spcAft>
              <a:buClr>
                <a:schemeClr val="dk1"/>
              </a:buClr>
              <a:buSzPts val="1400"/>
              <a:buFont typeface="Arial"/>
              <a:buNone/>
              <a:defRPr sz="5200">
                <a:solidFill>
                  <a:schemeClr val="dk1"/>
                </a:solidFill>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1800"/>
              <a:buFont typeface="Arial"/>
              <a:buNone/>
              <a:defRPr sz="28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9pPr>
          </a:lstStyle>
          <a:p>
            <a:endParaRPr/>
          </a:p>
        </p:txBody>
      </p:sp>
      <p:sp>
        <p:nvSpPr>
          <p:cNvPr id="12" name="Google Shape;12;p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1400"/>
              <a:buFont typeface="Arial"/>
              <a:buNone/>
              <a:defRPr sz="120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12000">
                <a:solidFill>
                  <a:schemeClr val="dk1"/>
                </a:solidFill>
              </a:defRPr>
            </a:lvl2pPr>
            <a:lvl3pPr lvl="2" indent="0" algn="ctr">
              <a:spcBef>
                <a:spcPts val="0"/>
              </a:spcBef>
              <a:spcAft>
                <a:spcPts val="0"/>
              </a:spcAft>
              <a:buClr>
                <a:schemeClr val="dk1"/>
              </a:buClr>
              <a:buSzPts val="1400"/>
              <a:buFont typeface="Arial"/>
              <a:buNone/>
              <a:defRPr sz="12000">
                <a:solidFill>
                  <a:schemeClr val="dk1"/>
                </a:solidFill>
              </a:defRPr>
            </a:lvl3pPr>
            <a:lvl4pPr lvl="3" indent="0" algn="ctr">
              <a:spcBef>
                <a:spcPts val="0"/>
              </a:spcBef>
              <a:spcAft>
                <a:spcPts val="0"/>
              </a:spcAft>
              <a:buClr>
                <a:schemeClr val="dk1"/>
              </a:buClr>
              <a:buSzPts val="1400"/>
              <a:buFont typeface="Arial"/>
              <a:buNone/>
              <a:defRPr sz="12000">
                <a:solidFill>
                  <a:schemeClr val="dk1"/>
                </a:solidFill>
              </a:defRPr>
            </a:lvl4pPr>
            <a:lvl5pPr lvl="4" indent="0" algn="ctr">
              <a:spcBef>
                <a:spcPts val="0"/>
              </a:spcBef>
              <a:spcAft>
                <a:spcPts val="0"/>
              </a:spcAft>
              <a:buClr>
                <a:schemeClr val="dk1"/>
              </a:buClr>
              <a:buSzPts val="1400"/>
              <a:buFont typeface="Arial"/>
              <a:buNone/>
              <a:defRPr sz="12000">
                <a:solidFill>
                  <a:schemeClr val="dk1"/>
                </a:solidFill>
              </a:defRPr>
            </a:lvl5pPr>
            <a:lvl6pPr lvl="5" indent="0" algn="ctr">
              <a:spcBef>
                <a:spcPts val="0"/>
              </a:spcBef>
              <a:spcAft>
                <a:spcPts val="0"/>
              </a:spcAft>
              <a:buClr>
                <a:schemeClr val="dk1"/>
              </a:buClr>
              <a:buSzPts val="1400"/>
              <a:buFont typeface="Arial"/>
              <a:buNone/>
              <a:defRPr sz="12000">
                <a:solidFill>
                  <a:schemeClr val="dk1"/>
                </a:solidFill>
              </a:defRPr>
            </a:lvl6pPr>
            <a:lvl7pPr lvl="6" indent="0" algn="ctr">
              <a:spcBef>
                <a:spcPts val="0"/>
              </a:spcBef>
              <a:spcAft>
                <a:spcPts val="0"/>
              </a:spcAft>
              <a:buClr>
                <a:schemeClr val="dk1"/>
              </a:buClr>
              <a:buSzPts val="1400"/>
              <a:buFont typeface="Arial"/>
              <a:buNone/>
              <a:defRPr sz="12000">
                <a:solidFill>
                  <a:schemeClr val="dk1"/>
                </a:solidFill>
              </a:defRPr>
            </a:lvl7pPr>
            <a:lvl8pPr lvl="7" indent="0" algn="ctr">
              <a:spcBef>
                <a:spcPts val="0"/>
              </a:spcBef>
              <a:spcAft>
                <a:spcPts val="0"/>
              </a:spcAft>
              <a:buClr>
                <a:schemeClr val="dk1"/>
              </a:buClr>
              <a:buSzPts val="1400"/>
              <a:buFont typeface="Arial"/>
              <a:buNone/>
              <a:defRPr sz="12000">
                <a:solidFill>
                  <a:schemeClr val="dk1"/>
                </a:solidFill>
              </a:defRPr>
            </a:lvl8pPr>
            <a:lvl9pPr lvl="8" indent="0" algn="ctr">
              <a:spcBef>
                <a:spcPts val="0"/>
              </a:spcBef>
              <a:spcAft>
                <a:spcPts val="0"/>
              </a:spcAft>
              <a:buClr>
                <a:schemeClr val="dk1"/>
              </a:buClr>
              <a:buSzPts val="1400"/>
              <a:buFont typeface="Arial"/>
              <a:buNone/>
              <a:defRPr sz="12000">
                <a:solidFill>
                  <a:schemeClr val="dk1"/>
                </a:solidFill>
              </a:defRPr>
            </a:lvl9pPr>
          </a:lstStyle>
          <a:p>
            <a:endParaRP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7" name="Google Shape;47;p1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6" name="Google Shape;16;p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1"/>
              </a:buClr>
              <a:buSzPts val="1400"/>
              <a:buFont typeface="Arial"/>
              <a:buNone/>
              <a:defRPr sz="36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3600">
                <a:solidFill>
                  <a:schemeClr val="dk1"/>
                </a:solidFill>
              </a:defRPr>
            </a:lvl2pPr>
            <a:lvl3pPr lvl="2" indent="0" algn="ctr">
              <a:spcBef>
                <a:spcPts val="0"/>
              </a:spcBef>
              <a:spcAft>
                <a:spcPts val="0"/>
              </a:spcAft>
              <a:buClr>
                <a:schemeClr val="dk1"/>
              </a:buClr>
              <a:buSzPts val="1400"/>
              <a:buFont typeface="Arial"/>
              <a:buNone/>
              <a:defRPr sz="3600">
                <a:solidFill>
                  <a:schemeClr val="dk1"/>
                </a:solidFill>
              </a:defRPr>
            </a:lvl3pPr>
            <a:lvl4pPr lvl="3" indent="0" algn="ctr">
              <a:spcBef>
                <a:spcPts val="0"/>
              </a:spcBef>
              <a:spcAft>
                <a:spcPts val="0"/>
              </a:spcAft>
              <a:buClr>
                <a:schemeClr val="dk1"/>
              </a:buClr>
              <a:buSzPts val="1400"/>
              <a:buFont typeface="Arial"/>
              <a:buNone/>
              <a:defRPr sz="3600">
                <a:solidFill>
                  <a:schemeClr val="dk1"/>
                </a:solidFill>
              </a:defRPr>
            </a:lvl4pPr>
            <a:lvl5pPr lvl="4" indent="0" algn="ctr">
              <a:spcBef>
                <a:spcPts val="0"/>
              </a:spcBef>
              <a:spcAft>
                <a:spcPts val="0"/>
              </a:spcAft>
              <a:buClr>
                <a:schemeClr val="dk1"/>
              </a:buClr>
              <a:buSzPts val="1400"/>
              <a:buFont typeface="Arial"/>
              <a:buNone/>
              <a:defRPr sz="3600">
                <a:solidFill>
                  <a:schemeClr val="dk1"/>
                </a:solidFill>
              </a:defRPr>
            </a:lvl5pPr>
            <a:lvl6pPr lvl="5" indent="0" algn="ctr">
              <a:spcBef>
                <a:spcPts val="0"/>
              </a:spcBef>
              <a:spcAft>
                <a:spcPts val="0"/>
              </a:spcAft>
              <a:buClr>
                <a:schemeClr val="dk1"/>
              </a:buClr>
              <a:buSzPts val="1400"/>
              <a:buFont typeface="Arial"/>
              <a:buNone/>
              <a:defRPr sz="3600">
                <a:solidFill>
                  <a:schemeClr val="dk1"/>
                </a:solidFill>
              </a:defRPr>
            </a:lvl6pPr>
            <a:lvl7pPr lvl="6" indent="0" algn="ctr">
              <a:spcBef>
                <a:spcPts val="0"/>
              </a:spcBef>
              <a:spcAft>
                <a:spcPts val="0"/>
              </a:spcAft>
              <a:buClr>
                <a:schemeClr val="dk1"/>
              </a:buClr>
              <a:buSzPts val="1400"/>
              <a:buFont typeface="Arial"/>
              <a:buNone/>
              <a:defRPr sz="3600">
                <a:solidFill>
                  <a:schemeClr val="dk1"/>
                </a:solidFill>
              </a:defRPr>
            </a:lvl7pPr>
            <a:lvl8pPr lvl="7" indent="0" algn="ctr">
              <a:spcBef>
                <a:spcPts val="0"/>
              </a:spcBef>
              <a:spcAft>
                <a:spcPts val="0"/>
              </a:spcAft>
              <a:buClr>
                <a:schemeClr val="dk1"/>
              </a:buClr>
              <a:buSzPts val="1400"/>
              <a:buFont typeface="Arial"/>
              <a:buNone/>
              <a:defRPr sz="3600">
                <a:solidFill>
                  <a:schemeClr val="dk1"/>
                </a:solidFill>
              </a:defRPr>
            </a:lvl8pPr>
            <a:lvl9pPr lvl="8" indent="0" algn="ctr">
              <a:spcBef>
                <a:spcPts val="0"/>
              </a:spcBef>
              <a:spcAft>
                <a:spcPts val="0"/>
              </a:spcAft>
              <a:buClr>
                <a:schemeClr val="dk1"/>
              </a:buClr>
              <a:buSzPts val="1400"/>
              <a:buFont typeface="Arial"/>
              <a:buNone/>
              <a:defRPr sz="3600">
                <a:solidFill>
                  <a:schemeClr val="dk1"/>
                </a:solidFill>
              </a:defRPr>
            </a:lvl9pPr>
          </a:lstStyle>
          <a:p>
            <a:endParaRPr/>
          </a:p>
        </p:txBody>
      </p:sp>
      <p:sp>
        <p:nvSpPr>
          <p:cNvPr id="19" name="Google Shape;19;p4"/>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 name="Google Shape;24;p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27" name="Google Shape;27;p6"/>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400">
                <a:solidFill>
                  <a:schemeClr val="dk1"/>
                </a:solidFill>
              </a:defRPr>
            </a:lvl2pPr>
            <a:lvl3pPr lvl="2" indent="0">
              <a:spcBef>
                <a:spcPts val="0"/>
              </a:spcBef>
              <a:spcAft>
                <a:spcPts val="0"/>
              </a:spcAft>
              <a:buClr>
                <a:schemeClr val="dk1"/>
              </a:buClr>
              <a:buSzPts val="1400"/>
              <a:buFont typeface="Arial"/>
              <a:buNone/>
              <a:defRPr sz="2400">
                <a:solidFill>
                  <a:schemeClr val="dk1"/>
                </a:solidFill>
              </a:defRPr>
            </a:lvl3pPr>
            <a:lvl4pPr lvl="3" indent="0">
              <a:spcBef>
                <a:spcPts val="0"/>
              </a:spcBef>
              <a:spcAft>
                <a:spcPts val="0"/>
              </a:spcAft>
              <a:buClr>
                <a:schemeClr val="dk1"/>
              </a:buClr>
              <a:buSzPts val="1400"/>
              <a:buFont typeface="Arial"/>
              <a:buNone/>
              <a:defRPr sz="2400">
                <a:solidFill>
                  <a:schemeClr val="dk1"/>
                </a:solidFill>
              </a:defRPr>
            </a:lvl4pPr>
            <a:lvl5pPr lvl="4" indent="0">
              <a:spcBef>
                <a:spcPts val="0"/>
              </a:spcBef>
              <a:spcAft>
                <a:spcPts val="0"/>
              </a:spcAft>
              <a:buClr>
                <a:schemeClr val="dk1"/>
              </a:buClr>
              <a:buSzPts val="1400"/>
              <a:buFont typeface="Arial"/>
              <a:buNone/>
              <a:defRPr sz="2400">
                <a:solidFill>
                  <a:schemeClr val="dk1"/>
                </a:solidFill>
              </a:defRPr>
            </a:lvl5pPr>
            <a:lvl6pPr lvl="5" indent="0">
              <a:spcBef>
                <a:spcPts val="0"/>
              </a:spcBef>
              <a:spcAft>
                <a:spcPts val="0"/>
              </a:spcAft>
              <a:buClr>
                <a:schemeClr val="dk1"/>
              </a:buClr>
              <a:buSzPts val="1400"/>
              <a:buFont typeface="Arial"/>
              <a:buNone/>
              <a:defRPr sz="2400">
                <a:solidFill>
                  <a:schemeClr val="dk1"/>
                </a:solidFill>
              </a:defRPr>
            </a:lvl6pPr>
            <a:lvl7pPr lvl="6" indent="0">
              <a:spcBef>
                <a:spcPts val="0"/>
              </a:spcBef>
              <a:spcAft>
                <a:spcPts val="0"/>
              </a:spcAft>
              <a:buClr>
                <a:schemeClr val="dk1"/>
              </a:buClr>
              <a:buSzPts val="1400"/>
              <a:buFont typeface="Arial"/>
              <a:buNone/>
              <a:defRPr sz="2400">
                <a:solidFill>
                  <a:schemeClr val="dk1"/>
                </a:solidFill>
              </a:defRPr>
            </a:lvl7pPr>
            <a:lvl8pPr lvl="7" indent="0">
              <a:spcBef>
                <a:spcPts val="0"/>
              </a:spcBef>
              <a:spcAft>
                <a:spcPts val="0"/>
              </a:spcAft>
              <a:buClr>
                <a:schemeClr val="dk1"/>
              </a:buClr>
              <a:buSzPts val="1400"/>
              <a:buFont typeface="Arial"/>
              <a:buNone/>
              <a:defRPr sz="2400">
                <a:solidFill>
                  <a:schemeClr val="dk1"/>
                </a:solidFill>
              </a:defRPr>
            </a:lvl8pPr>
            <a:lvl9pPr lvl="8" indent="0">
              <a:spcBef>
                <a:spcPts val="0"/>
              </a:spcBef>
              <a:spcAft>
                <a:spcPts val="0"/>
              </a:spcAft>
              <a:buClr>
                <a:schemeClr val="dk1"/>
              </a:buClr>
              <a:buSzPts val="1400"/>
              <a:buFont typeface="Arial"/>
              <a:buNone/>
              <a:defRPr sz="2400">
                <a:solidFill>
                  <a:schemeClr val="dk1"/>
                </a:solidFill>
              </a:defRPr>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31" name="Google Shape;31;p7"/>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1"/>
              </a:buClr>
              <a:buSzPts val="1400"/>
              <a:buFont typeface="Arial"/>
              <a:buNone/>
              <a:defRPr sz="4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4800">
                <a:solidFill>
                  <a:schemeClr val="dk1"/>
                </a:solidFill>
              </a:defRPr>
            </a:lvl2pPr>
            <a:lvl3pPr lvl="2" indent="0">
              <a:spcBef>
                <a:spcPts val="0"/>
              </a:spcBef>
              <a:spcAft>
                <a:spcPts val="0"/>
              </a:spcAft>
              <a:buClr>
                <a:schemeClr val="dk1"/>
              </a:buClr>
              <a:buSzPts val="1400"/>
              <a:buFont typeface="Arial"/>
              <a:buNone/>
              <a:defRPr sz="4800">
                <a:solidFill>
                  <a:schemeClr val="dk1"/>
                </a:solidFill>
              </a:defRPr>
            </a:lvl3pPr>
            <a:lvl4pPr lvl="3" indent="0">
              <a:spcBef>
                <a:spcPts val="0"/>
              </a:spcBef>
              <a:spcAft>
                <a:spcPts val="0"/>
              </a:spcAft>
              <a:buClr>
                <a:schemeClr val="dk1"/>
              </a:buClr>
              <a:buSzPts val="1400"/>
              <a:buFont typeface="Arial"/>
              <a:buNone/>
              <a:defRPr sz="4800">
                <a:solidFill>
                  <a:schemeClr val="dk1"/>
                </a:solidFill>
              </a:defRPr>
            </a:lvl4pPr>
            <a:lvl5pPr lvl="4" indent="0">
              <a:spcBef>
                <a:spcPts val="0"/>
              </a:spcBef>
              <a:spcAft>
                <a:spcPts val="0"/>
              </a:spcAft>
              <a:buClr>
                <a:schemeClr val="dk1"/>
              </a:buClr>
              <a:buSzPts val="1400"/>
              <a:buFont typeface="Arial"/>
              <a:buNone/>
              <a:defRPr sz="4800">
                <a:solidFill>
                  <a:schemeClr val="dk1"/>
                </a:solidFill>
              </a:defRPr>
            </a:lvl5pPr>
            <a:lvl6pPr lvl="5" indent="0">
              <a:spcBef>
                <a:spcPts val="0"/>
              </a:spcBef>
              <a:spcAft>
                <a:spcPts val="0"/>
              </a:spcAft>
              <a:buClr>
                <a:schemeClr val="dk1"/>
              </a:buClr>
              <a:buSzPts val="1400"/>
              <a:buFont typeface="Arial"/>
              <a:buNone/>
              <a:defRPr sz="4800">
                <a:solidFill>
                  <a:schemeClr val="dk1"/>
                </a:solidFill>
              </a:defRPr>
            </a:lvl6pPr>
            <a:lvl7pPr lvl="6" indent="0">
              <a:spcBef>
                <a:spcPts val="0"/>
              </a:spcBef>
              <a:spcAft>
                <a:spcPts val="0"/>
              </a:spcAft>
              <a:buClr>
                <a:schemeClr val="dk1"/>
              </a:buClr>
              <a:buSzPts val="1400"/>
              <a:buFont typeface="Arial"/>
              <a:buNone/>
              <a:defRPr sz="4800">
                <a:solidFill>
                  <a:schemeClr val="dk1"/>
                </a:solidFill>
              </a:defRPr>
            </a:lvl7pPr>
            <a:lvl8pPr lvl="7" indent="0">
              <a:spcBef>
                <a:spcPts val="0"/>
              </a:spcBef>
              <a:spcAft>
                <a:spcPts val="0"/>
              </a:spcAft>
              <a:buClr>
                <a:schemeClr val="dk1"/>
              </a:buClr>
              <a:buSzPts val="1400"/>
              <a:buFont typeface="Arial"/>
              <a:buNone/>
              <a:defRPr sz="4800">
                <a:solidFill>
                  <a:schemeClr val="dk1"/>
                </a:solidFill>
              </a:defRPr>
            </a:lvl8pPr>
            <a:lvl9pPr lvl="8" indent="0">
              <a:spcBef>
                <a:spcPts val="0"/>
              </a:spcBef>
              <a:spcAft>
                <a:spcPts val="0"/>
              </a:spcAft>
              <a:buClr>
                <a:schemeClr val="dk1"/>
              </a:buClr>
              <a:buSzPts val="1400"/>
              <a:buFont typeface="Arial"/>
              <a:buNone/>
              <a:defRPr sz="4800">
                <a:solidFill>
                  <a:schemeClr val="dk1"/>
                </a:solidFill>
              </a:defRPr>
            </a:lvl9pPr>
          </a:lstStyle>
          <a:p>
            <a:endParaRPr/>
          </a:p>
        </p:txBody>
      </p:sp>
      <p:sp>
        <p:nvSpPr>
          <p:cNvPr id="34" name="Google Shape;34;p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1400"/>
              <a:buFont typeface="Arial"/>
              <a:buNone/>
              <a:defRPr sz="4200" b="0" i="0" u="none" strike="noStrike" cap="none">
                <a:solidFill>
                  <a:schemeClr val="dk1"/>
                </a:solidFill>
                <a:latin typeface="Arial"/>
                <a:ea typeface="Arial"/>
                <a:cs typeface="Arial"/>
                <a:sym typeface="Arial"/>
              </a:defRPr>
            </a:lvl1pPr>
            <a:lvl2pPr lvl="1" indent="0" algn="ctr">
              <a:spcBef>
                <a:spcPts val="0"/>
              </a:spcBef>
              <a:spcAft>
                <a:spcPts val="0"/>
              </a:spcAft>
              <a:buClr>
                <a:schemeClr val="dk1"/>
              </a:buClr>
              <a:buSzPts val="1400"/>
              <a:buFont typeface="Arial"/>
              <a:buNone/>
              <a:defRPr sz="4200">
                <a:solidFill>
                  <a:schemeClr val="dk1"/>
                </a:solidFill>
              </a:defRPr>
            </a:lvl2pPr>
            <a:lvl3pPr lvl="2" indent="0" algn="ctr">
              <a:spcBef>
                <a:spcPts val="0"/>
              </a:spcBef>
              <a:spcAft>
                <a:spcPts val="0"/>
              </a:spcAft>
              <a:buClr>
                <a:schemeClr val="dk1"/>
              </a:buClr>
              <a:buSzPts val="1400"/>
              <a:buFont typeface="Arial"/>
              <a:buNone/>
              <a:defRPr sz="4200">
                <a:solidFill>
                  <a:schemeClr val="dk1"/>
                </a:solidFill>
              </a:defRPr>
            </a:lvl3pPr>
            <a:lvl4pPr lvl="3" indent="0" algn="ctr">
              <a:spcBef>
                <a:spcPts val="0"/>
              </a:spcBef>
              <a:spcAft>
                <a:spcPts val="0"/>
              </a:spcAft>
              <a:buClr>
                <a:schemeClr val="dk1"/>
              </a:buClr>
              <a:buSzPts val="1400"/>
              <a:buFont typeface="Arial"/>
              <a:buNone/>
              <a:defRPr sz="4200">
                <a:solidFill>
                  <a:schemeClr val="dk1"/>
                </a:solidFill>
              </a:defRPr>
            </a:lvl4pPr>
            <a:lvl5pPr lvl="4" indent="0" algn="ctr">
              <a:spcBef>
                <a:spcPts val="0"/>
              </a:spcBef>
              <a:spcAft>
                <a:spcPts val="0"/>
              </a:spcAft>
              <a:buClr>
                <a:schemeClr val="dk1"/>
              </a:buClr>
              <a:buSzPts val="1400"/>
              <a:buFont typeface="Arial"/>
              <a:buNone/>
              <a:defRPr sz="4200">
                <a:solidFill>
                  <a:schemeClr val="dk1"/>
                </a:solidFill>
              </a:defRPr>
            </a:lvl5pPr>
            <a:lvl6pPr lvl="5" indent="0" algn="ctr">
              <a:spcBef>
                <a:spcPts val="0"/>
              </a:spcBef>
              <a:spcAft>
                <a:spcPts val="0"/>
              </a:spcAft>
              <a:buClr>
                <a:schemeClr val="dk1"/>
              </a:buClr>
              <a:buSzPts val="1400"/>
              <a:buFont typeface="Arial"/>
              <a:buNone/>
              <a:defRPr sz="4200">
                <a:solidFill>
                  <a:schemeClr val="dk1"/>
                </a:solidFill>
              </a:defRPr>
            </a:lvl6pPr>
            <a:lvl7pPr lvl="6" indent="0" algn="ctr">
              <a:spcBef>
                <a:spcPts val="0"/>
              </a:spcBef>
              <a:spcAft>
                <a:spcPts val="0"/>
              </a:spcAft>
              <a:buClr>
                <a:schemeClr val="dk1"/>
              </a:buClr>
              <a:buSzPts val="1400"/>
              <a:buFont typeface="Arial"/>
              <a:buNone/>
              <a:defRPr sz="4200">
                <a:solidFill>
                  <a:schemeClr val="dk1"/>
                </a:solidFill>
              </a:defRPr>
            </a:lvl7pPr>
            <a:lvl8pPr lvl="7" indent="0" algn="ctr">
              <a:spcBef>
                <a:spcPts val="0"/>
              </a:spcBef>
              <a:spcAft>
                <a:spcPts val="0"/>
              </a:spcAft>
              <a:buClr>
                <a:schemeClr val="dk1"/>
              </a:buClr>
              <a:buSzPts val="1400"/>
              <a:buFont typeface="Arial"/>
              <a:buNone/>
              <a:defRPr sz="4200">
                <a:solidFill>
                  <a:schemeClr val="dk1"/>
                </a:solidFill>
              </a:defRPr>
            </a:lvl8pPr>
            <a:lvl9pPr lvl="8" indent="0" algn="ctr">
              <a:spcBef>
                <a:spcPts val="0"/>
              </a:spcBef>
              <a:spcAft>
                <a:spcPts val="0"/>
              </a:spcAft>
              <a:buClr>
                <a:schemeClr val="dk1"/>
              </a:buClr>
              <a:buSzPts val="1400"/>
              <a:buFont typeface="Arial"/>
              <a:buNone/>
              <a:defRPr sz="4200">
                <a:solidFill>
                  <a:schemeClr val="dk1"/>
                </a:solidFill>
              </a:defRPr>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1800"/>
              <a:buFont typeface="Arial"/>
              <a:buNone/>
              <a:defRPr sz="2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1400"/>
              <a:buFont typeface="Arial"/>
              <a:buNone/>
              <a:defRPr sz="2100" b="0" i="0" u="none" strike="noStrike" cap="none">
                <a:solidFill>
                  <a:schemeClr val="dk2"/>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3" name="Google Shape;43;p10"/>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1400"/>
              <a:buFont typeface="Arial"/>
              <a:buNone/>
              <a:defRPr sz="2800">
                <a:solidFill>
                  <a:schemeClr val="dk1"/>
                </a:solidFill>
              </a:defRPr>
            </a:lvl2pPr>
            <a:lvl3pPr lvl="2" indent="0">
              <a:spcBef>
                <a:spcPts val="0"/>
              </a:spcBef>
              <a:spcAft>
                <a:spcPts val="0"/>
              </a:spcAft>
              <a:buClr>
                <a:schemeClr val="dk1"/>
              </a:buClr>
              <a:buSzPts val="1400"/>
              <a:buFont typeface="Arial"/>
              <a:buNone/>
              <a:defRPr sz="2800">
                <a:solidFill>
                  <a:schemeClr val="dk1"/>
                </a:solidFill>
              </a:defRPr>
            </a:lvl3pPr>
            <a:lvl4pPr lvl="3" indent="0">
              <a:spcBef>
                <a:spcPts val="0"/>
              </a:spcBef>
              <a:spcAft>
                <a:spcPts val="0"/>
              </a:spcAft>
              <a:buClr>
                <a:schemeClr val="dk1"/>
              </a:buClr>
              <a:buSzPts val="1400"/>
              <a:buFont typeface="Arial"/>
              <a:buNone/>
              <a:defRPr sz="2800">
                <a:solidFill>
                  <a:schemeClr val="dk1"/>
                </a:solidFill>
              </a:defRPr>
            </a:lvl4pPr>
            <a:lvl5pPr lvl="4" indent="0">
              <a:spcBef>
                <a:spcPts val="0"/>
              </a:spcBef>
              <a:spcAft>
                <a:spcPts val="0"/>
              </a:spcAft>
              <a:buClr>
                <a:schemeClr val="dk1"/>
              </a:buClr>
              <a:buSzPts val="1400"/>
              <a:buFont typeface="Arial"/>
              <a:buNone/>
              <a:defRPr sz="2800">
                <a:solidFill>
                  <a:schemeClr val="dk1"/>
                </a:solidFill>
              </a:defRPr>
            </a:lvl5pPr>
            <a:lvl6pPr lvl="5" indent="0">
              <a:spcBef>
                <a:spcPts val="0"/>
              </a:spcBef>
              <a:spcAft>
                <a:spcPts val="0"/>
              </a:spcAft>
              <a:buClr>
                <a:schemeClr val="dk1"/>
              </a:buClr>
              <a:buSzPts val="1400"/>
              <a:buFont typeface="Arial"/>
              <a:buNone/>
              <a:defRPr sz="2800">
                <a:solidFill>
                  <a:schemeClr val="dk1"/>
                </a:solidFill>
              </a:defRPr>
            </a:lvl6pPr>
            <a:lvl7pPr lvl="6" indent="0">
              <a:spcBef>
                <a:spcPts val="0"/>
              </a:spcBef>
              <a:spcAft>
                <a:spcPts val="0"/>
              </a:spcAft>
              <a:buClr>
                <a:schemeClr val="dk1"/>
              </a:buClr>
              <a:buSzPts val="1400"/>
              <a:buFont typeface="Arial"/>
              <a:buNone/>
              <a:defRPr sz="2800">
                <a:solidFill>
                  <a:schemeClr val="dk1"/>
                </a:solidFill>
              </a:defRPr>
            </a:lvl7pPr>
            <a:lvl8pPr lvl="7" indent="0">
              <a:spcBef>
                <a:spcPts val="0"/>
              </a:spcBef>
              <a:spcAft>
                <a:spcPts val="0"/>
              </a:spcAft>
              <a:buClr>
                <a:schemeClr val="dk1"/>
              </a:buClr>
              <a:buSzPts val="1400"/>
              <a:buFont typeface="Arial"/>
              <a:buNone/>
              <a:defRPr sz="2800">
                <a:solidFill>
                  <a:schemeClr val="dk1"/>
                </a:solidFill>
              </a:defRPr>
            </a:lvl8pPr>
            <a:lvl9pPr lvl="8" indent="0">
              <a:spcBef>
                <a:spcPts val="0"/>
              </a:spcBef>
              <a:spcAft>
                <a:spcPts val="0"/>
              </a:spcAft>
              <a:buClr>
                <a:schemeClr val="dk1"/>
              </a:buClr>
              <a:buSzPts val="1400"/>
              <a:buFont typeface="Arial"/>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77425"/>
            <a:ext cx="8520600" cy="1262100"/>
          </a:xfrm>
          <a:prstGeom prst="rect">
            <a:avLst/>
          </a:prstGeom>
          <a:noFill/>
          <a:ln>
            <a:noFill/>
          </a:ln>
        </p:spPr>
        <p:txBody>
          <a:bodyPr spcFirstLastPara="1" wrap="square" lIns="91425" tIns="91425" rIns="91425" bIns="91425" anchor="b" anchorCtr="0">
            <a:noAutofit/>
          </a:bodyPr>
          <a:lstStyle/>
          <a:p>
            <a:r>
              <a:rPr lang="en-US" sz="2000" b="1" dirty="0">
                <a:effectLst/>
                <a:latin typeface="Cambria" panose="02040503050406030204" pitchFamily="18" charset="0"/>
                <a:ea typeface="Calibri" panose="020F0502020204030204" pitchFamily="34" charset="0"/>
                <a:cs typeface="Times New Roman" panose="02020603050405020304" pitchFamily="18" charset="0"/>
              </a:rPr>
              <a:t>Normal Bayes classifier</a:t>
            </a:r>
            <a:endParaRPr sz="5400" dirty="0"/>
          </a:p>
        </p:txBody>
      </p:sp>
      <p:sp>
        <p:nvSpPr>
          <p:cNvPr id="55" name="Google Shape;55;p13"/>
          <p:cNvSpPr txBox="1">
            <a:spLocks noGrp="1"/>
          </p:cNvSpPr>
          <p:nvPr>
            <p:ph type="subTitle" idx="1"/>
          </p:nvPr>
        </p:nvSpPr>
        <p:spPr>
          <a:xfrm>
            <a:off x="311700" y="3313600"/>
            <a:ext cx="8520600" cy="105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Arial"/>
              <a:buNone/>
            </a:pPr>
            <a:r>
              <a:rPr lang="ru-RU" sz="2800" b="0" i="0" u="none" strike="noStrike" cap="none" dirty="0">
                <a:solidFill>
                  <a:schemeClr val="dk2"/>
                </a:solidFill>
                <a:latin typeface="Arial"/>
                <a:ea typeface="Arial"/>
                <a:cs typeface="Arial"/>
                <a:sym typeface="Arial"/>
              </a:rPr>
              <a:t>Косенко</a:t>
            </a:r>
            <a:r>
              <a:rPr lang="en" sz="2800" b="0" i="0" u="none" strike="noStrike" cap="none" dirty="0">
                <a:solidFill>
                  <a:schemeClr val="dk2"/>
                </a:solidFill>
                <a:latin typeface="Arial"/>
                <a:ea typeface="Arial"/>
                <a:cs typeface="Arial"/>
                <a:sym typeface="Arial"/>
              </a:rPr>
              <a:t> </a:t>
            </a:r>
            <a:r>
              <a:rPr lang="ru-RU" dirty="0"/>
              <a:t>Н</a:t>
            </a:r>
            <a:r>
              <a:rPr lang="en" sz="2800" b="0" i="0" u="none" strike="noStrike" cap="none" dirty="0">
                <a:solidFill>
                  <a:schemeClr val="dk2"/>
                </a:solidFill>
                <a:latin typeface="Arial"/>
                <a:ea typeface="Arial"/>
                <a:cs typeface="Arial"/>
                <a:sym typeface="Arial"/>
              </a:rPr>
              <a:t>.</a:t>
            </a:r>
            <a:r>
              <a:rPr lang="ru-RU" dirty="0"/>
              <a:t>И</a:t>
            </a:r>
            <a:r>
              <a:rPr lang="en" sz="2800" b="0" i="0" u="none" strike="noStrike" cap="none" dirty="0">
                <a:solidFill>
                  <a:schemeClr val="dk2"/>
                </a:solidFill>
                <a:latin typeface="Arial"/>
                <a:ea typeface="Arial"/>
                <a:cs typeface="Arial"/>
                <a:sym typeface="Arial"/>
              </a:rPr>
              <a:t>., </a:t>
            </a:r>
            <a:r>
              <a:rPr lang="en" sz="2800" b="0" i="0" u="none" strike="noStrike" cap="none" dirty="0" err="1">
                <a:solidFill>
                  <a:schemeClr val="dk2"/>
                </a:solidFill>
                <a:latin typeface="Arial"/>
                <a:ea typeface="Arial"/>
                <a:cs typeface="Arial"/>
                <a:sym typeface="Arial"/>
              </a:rPr>
              <a:t>группа</a:t>
            </a:r>
            <a:r>
              <a:rPr lang="ru-RU" sz="2800" b="0" i="0" u="none" strike="noStrike" cap="none" dirty="0">
                <a:solidFill>
                  <a:schemeClr val="dk2"/>
                </a:solidFill>
                <a:latin typeface="Arial"/>
                <a:ea typeface="Arial"/>
                <a:cs typeface="Arial"/>
                <a:sym typeface="Arial"/>
              </a:rPr>
              <a:t> М24-514</a:t>
            </a:r>
            <a:endParaRPr dirty="0"/>
          </a:p>
          <a:p>
            <a:pPr marL="0" marR="0" lvl="0" indent="0" algn="ctr" rtl="0">
              <a:lnSpc>
                <a:spcPct val="100000"/>
              </a:lnSpc>
              <a:spcBef>
                <a:spcPts val="0"/>
              </a:spcBef>
              <a:spcAft>
                <a:spcPts val="0"/>
              </a:spcAft>
              <a:buClr>
                <a:schemeClr val="dk2"/>
              </a:buClr>
              <a:buFont typeface="Arial"/>
              <a:buNone/>
            </a:pPr>
            <a:r>
              <a:rPr lang="en" sz="2800" b="0" i="0" u="none" strike="noStrike" cap="none" dirty="0" err="1">
                <a:solidFill>
                  <a:schemeClr val="dk2"/>
                </a:solidFill>
                <a:latin typeface="Arial"/>
                <a:ea typeface="Arial"/>
                <a:cs typeface="Arial"/>
                <a:sym typeface="Arial"/>
              </a:rPr>
              <a:t>Вариант</a:t>
            </a:r>
            <a:r>
              <a:rPr lang="en" sz="2800" b="0" i="0" u="none" strike="noStrike" cap="none" dirty="0">
                <a:solidFill>
                  <a:schemeClr val="dk2"/>
                </a:solidFill>
                <a:latin typeface="Arial"/>
                <a:ea typeface="Arial"/>
                <a:cs typeface="Arial"/>
                <a:sym typeface="Arial"/>
              </a:rPr>
              <a:t> </a:t>
            </a:r>
            <a:r>
              <a:rPr lang="ru-RU" sz="2800" b="0" i="0" u="none" strike="noStrike" cap="none" dirty="0">
                <a:solidFill>
                  <a:schemeClr val="dk2"/>
                </a:solidFill>
                <a:latin typeface="Arial"/>
                <a:ea typeface="Arial"/>
                <a:cs typeface="Arial"/>
                <a:sym typeface="Arial"/>
              </a:rPr>
              <a:t>2</a:t>
            </a:r>
            <a:r>
              <a:rPr lang="en" sz="2800" b="0" i="0" u="none" strike="noStrike" cap="none" dirty="0">
                <a:solidFill>
                  <a:schemeClr val="dk2"/>
                </a:solidFill>
                <a:latin typeface="Arial"/>
                <a:ea typeface="Arial"/>
                <a:cs typeface="Arial"/>
                <a:sym typeface="Arial"/>
              </a:rPr>
              <a:t>-</a:t>
            </a:r>
            <a:r>
              <a:rPr lang="ru-RU" sz="2800" b="0" i="0" u="none" strike="noStrike" cap="none" dirty="0">
                <a:solidFill>
                  <a:schemeClr val="dk2"/>
                </a:solidFill>
                <a:latin typeface="Arial"/>
                <a:ea typeface="Arial"/>
                <a:cs typeface="Arial"/>
                <a:sym typeface="Arial"/>
              </a:rPr>
              <a:t>09</a:t>
            </a:r>
            <a:endParaRPr dirty="0"/>
          </a:p>
        </p:txBody>
      </p:sp>
      <p:sp>
        <p:nvSpPr>
          <p:cNvPr id="56" name="Google Shape;56;p13"/>
          <p:cNvSpPr txBox="1">
            <a:spLocks noGrp="1"/>
          </p:cNvSpPr>
          <p:nvPr>
            <p:ph type="subTitle" idx="1"/>
          </p:nvPr>
        </p:nvSpPr>
        <p:spPr>
          <a:xfrm>
            <a:off x="510450" y="4686374"/>
            <a:ext cx="8123100" cy="38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Arial"/>
              <a:buNone/>
            </a:pPr>
            <a:r>
              <a:rPr lang="en" sz="1800" b="0" i="0" u="none" strike="noStrike" cap="none" dirty="0">
                <a:solidFill>
                  <a:schemeClr val="dk2"/>
                </a:solidFill>
                <a:latin typeface="Arial"/>
                <a:ea typeface="Arial"/>
                <a:cs typeface="Arial"/>
                <a:sym typeface="Arial"/>
              </a:rPr>
              <a:t>20</a:t>
            </a:r>
            <a:r>
              <a:rPr lang="en" sz="1800" dirty="0"/>
              <a:t>2</a:t>
            </a:r>
            <a:r>
              <a:rPr lang="ru-RU" sz="1800" dirty="0"/>
              <a:t>4</a:t>
            </a:r>
            <a:endParaRPr dirty="0"/>
          </a:p>
        </p:txBody>
      </p:sp>
      <p:cxnSp>
        <p:nvCxnSpPr>
          <p:cNvPr id="57" name="Google Shape;57;p13"/>
          <p:cNvCxnSpPr/>
          <p:nvPr/>
        </p:nvCxnSpPr>
        <p:spPr>
          <a:xfrm>
            <a:off x="615150" y="2998025"/>
            <a:ext cx="500400" cy="0"/>
          </a:xfrm>
          <a:prstGeom prst="straightConnector1">
            <a:avLst/>
          </a:prstGeom>
          <a:noFill/>
          <a:ln w="19050" cap="flat" cmpd="sng">
            <a:solidFill>
              <a:schemeClr val="lt1"/>
            </a:solidFill>
            <a:prstDash val="solid"/>
            <a:round/>
            <a:headEnd type="none" w="sm" len="sm"/>
            <a:tailEnd type="none" w="sm" len="sm"/>
          </a:ln>
        </p:spPr>
      </p:cxnSp>
      <p:pic>
        <p:nvPicPr>
          <p:cNvPr id="58" name="Google Shape;58;p13" descr="lab_logo.png"/>
          <p:cNvPicPr preferRelativeResize="0"/>
          <p:nvPr/>
        </p:nvPicPr>
        <p:blipFill rotWithShape="1">
          <a:blip r:embed="rId3">
            <a:alphaModFix/>
          </a:blip>
          <a:srcRect/>
          <a:stretch/>
        </p:blipFill>
        <p:spPr>
          <a:xfrm>
            <a:off x="7969474" y="47899"/>
            <a:ext cx="1085755" cy="1219017"/>
          </a:xfrm>
          <a:prstGeom prst="rect">
            <a:avLst/>
          </a:prstGeom>
          <a:noFill/>
          <a:ln>
            <a:noFill/>
          </a:ln>
        </p:spPr>
      </p:pic>
      <p:pic>
        <p:nvPicPr>
          <p:cNvPr id="59" name="Google Shape;59;p13" descr="mephi.jpg"/>
          <p:cNvPicPr preferRelativeResize="0"/>
          <p:nvPr/>
        </p:nvPicPr>
        <p:blipFill rotWithShape="1">
          <a:blip r:embed="rId4">
            <a:alphaModFix/>
          </a:blip>
          <a:srcRect/>
          <a:stretch/>
        </p:blipFill>
        <p:spPr>
          <a:xfrm>
            <a:off x="76650" y="95800"/>
            <a:ext cx="1240423" cy="1218612"/>
          </a:xfrm>
          <a:prstGeom prst="rect">
            <a:avLst/>
          </a:prstGeom>
          <a:noFill/>
          <a:ln>
            <a:noFill/>
          </a:ln>
        </p:spPr>
      </p:pic>
      <p:pic>
        <p:nvPicPr>
          <p:cNvPr id="60" name="Google Shape;60;p13" descr="logo.png"/>
          <p:cNvPicPr preferRelativeResize="0"/>
          <p:nvPr/>
        </p:nvPicPr>
        <p:blipFill rotWithShape="1">
          <a:blip r:embed="rId5">
            <a:alphaModFix/>
          </a:blip>
          <a:srcRect/>
          <a:stretch/>
        </p:blipFill>
        <p:spPr>
          <a:xfrm>
            <a:off x="2569112" y="95800"/>
            <a:ext cx="5235976" cy="818125"/>
          </a:xfrm>
          <a:prstGeom prst="rect">
            <a:avLst/>
          </a:prstGeom>
          <a:noFill/>
          <a:ln>
            <a:noFill/>
          </a:ln>
        </p:spPr>
      </p:pic>
      <p:sp>
        <p:nvSpPr>
          <p:cNvPr id="61" name="Google Shape;61;p13"/>
          <p:cNvSpPr txBox="1">
            <a:spLocks noGrp="1"/>
          </p:cNvSpPr>
          <p:nvPr>
            <p:ph type="subTitle" idx="1"/>
          </p:nvPr>
        </p:nvSpPr>
        <p:spPr>
          <a:xfrm>
            <a:off x="2743825" y="860025"/>
            <a:ext cx="3798900" cy="71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Arial"/>
              <a:buNone/>
            </a:pPr>
            <a:r>
              <a:rPr lang="en" sz="1800" i="0" u="none" strike="noStrike" cap="none">
                <a:solidFill>
                  <a:schemeClr val="dk2"/>
                </a:solidFill>
              </a:rPr>
              <a:t>Курс “Машинное обучение”</a:t>
            </a:r>
            <a:endParaRPr sz="1800" i="0" u="none" strike="noStrike" cap="none">
              <a:solidFill>
                <a:schemeClr val="dk2"/>
              </a:solidFill>
            </a:endParaRPr>
          </a:p>
          <a:p>
            <a:pPr marL="0" marR="0" lvl="0" indent="0" algn="ctr" rtl="0">
              <a:lnSpc>
                <a:spcPct val="100000"/>
              </a:lnSpc>
              <a:spcBef>
                <a:spcPts val="0"/>
              </a:spcBef>
              <a:spcAft>
                <a:spcPts val="0"/>
              </a:spcAft>
              <a:buClr>
                <a:schemeClr val="dk2"/>
              </a:buClr>
              <a:buFont typeface="Arial"/>
              <a:buNone/>
            </a:pPr>
            <a:r>
              <a:rPr lang="en" sz="1400"/>
              <a:t>Лабораторная работа</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BC089D20-859A-08FA-1268-9F94155CC251}"/>
              </a:ext>
            </a:extLst>
          </p:cNvPr>
          <p:cNvSpPr>
            <a:spLocks noGrp="1"/>
          </p:cNvSpPr>
          <p:nvPr>
            <p:ph type="body" idx="1"/>
          </p:nvPr>
        </p:nvSpPr>
        <p:spPr/>
        <p:txBody>
          <a:bodyPr/>
          <a:lstStyle/>
          <a:p>
            <a:pPr marL="114300" indent="0">
              <a:buNone/>
            </a:pPr>
            <a:endParaRPr lang="ru-RU" dirty="0"/>
          </a:p>
        </p:txBody>
      </p:sp>
      <p:sp>
        <p:nvSpPr>
          <p:cNvPr id="2" name="Заголовок 1">
            <a:extLst>
              <a:ext uri="{FF2B5EF4-FFF2-40B4-BE49-F238E27FC236}">
                <a16:creationId xmlns:a16="http://schemas.microsoft.com/office/drawing/2014/main" id="{CEEE533D-5588-BCDD-E8BD-FA55B8C6B51B}"/>
              </a:ext>
            </a:extLst>
          </p:cNvPr>
          <p:cNvSpPr>
            <a:spLocks noGrp="1"/>
          </p:cNvSpPr>
          <p:nvPr>
            <p:ph type="title"/>
          </p:nvPr>
        </p:nvSpPr>
        <p:spPr/>
        <p:txBody>
          <a:bodyPr/>
          <a:lstStyle/>
          <a:p>
            <a:r>
              <a:rPr lang="ru-RU" dirty="0"/>
              <a:t>Результаты исследований</a:t>
            </a:r>
          </a:p>
        </p:txBody>
      </p:sp>
      <p:pic>
        <p:nvPicPr>
          <p:cNvPr id="4" name="Рисунок 3">
            <a:extLst>
              <a:ext uri="{FF2B5EF4-FFF2-40B4-BE49-F238E27FC236}">
                <a16:creationId xmlns:a16="http://schemas.microsoft.com/office/drawing/2014/main" id="{25D108F7-8BE4-AF21-FC60-0E921F46CD1A}"/>
              </a:ext>
            </a:extLst>
          </p:cNvPr>
          <p:cNvPicPr>
            <a:picLocks noChangeAspect="1"/>
          </p:cNvPicPr>
          <p:nvPr/>
        </p:nvPicPr>
        <p:blipFill>
          <a:blip r:embed="rId2"/>
          <a:stretch>
            <a:fillRect/>
          </a:stretch>
        </p:blipFill>
        <p:spPr>
          <a:xfrm>
            <a:off x="311700" y="1152475"/>
            <a:ext cx="7772400" cy="3890129"/>
          </a:xfrm>
          <a:prstGeom prst="rect">
            <a:avLst/>
          </a:prstGeom>
        </p:spPr>
      </p:pic>
    </p:spTree>
    <p:extLst>
      <p:ext uri="{BB962C8B-B14F-4D97-AF65-F5344CB8AC3E}">
        <p14:creationId xmlns:p14="http://schemas.microsoft.com/office/powerpoint/2010/main" val="333050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1F3F7BA7-063D-4280-1E11-E863C3F8A3CD}"/>
              </a:ext>
            </a:extLst>
          </p:cNvPr>
          <p:cNvSpPr>
            <a:spLocks noGrp="1"/>
          </p:cNvSpPr>
          <p:nvPr>
            <p:ph type="body" idx="1"/>
          </p:nvPr>
        </p:nvSpPr>
        <p:spPr/>
        <p:txBody>
          <a:bodyPr/>
          <a:lstStyle/>
          <a:p>
            <a:pPr marL="114300" indent="0">
              <a:buNone/>
            </a:pPr>
            <a:endParaRPr lang="ru-RU" dirty="0"/>
          </a:p>
        </p:txBody>
      </p:sp>
      <p:sp>
        <p:nvSpPr>
          <p:cNvPr id="2" name="Заголовок 1">
            <a:extLst>
              <a:ext uri="{FF2B5EF4-FFF2-40B4-BE49-F238E27FC236}">
                <a16:creationId xmlns:a16="http://schemas.microsoft.com/office/drawing/2014/main" id="{6A6695A6-AF4D-4753-AEBB-5712027B8A20}"/>
              </a:ext>
            </a:extLst>
          </p:cNvPr>
          <p:cNvSpPr>
            <a:spLocks noGrp="1"/>
          </p:cNvSpPr>
          <p:nvPr>
            <p:ph type="title"/>
          </p:nvPr>
        </p:nvSpPr>
        <p:spPr/>
        <p:txBody>
          <a:bodyPr/>
          <a:lstStyle/>
          <a:p>
            <a:r>
              <a:rPr lang="ru-RU" dirty="0"/>
              <a:t>Результаты исследований</a:t>
            </a:r>
          </a:p>
        </p:txBody>
      </p:sp>
      <p:pic>
        <p:nvPicPr>
          <p:cNvPr id="5" name="Рисунок 4">
            <a:extLst>
              <a:ext uri="{FF2B5EF4-FFF2-40B4-BE49-F238E27FC236}">
                <a16:creationId xmlns:a16="http://schemas.microsoft.com/office/drawing/2014/main" id="{6948C7AB-3E85-F019-05EA-FF2B2B3A058A}"/>
              </a:ext>
            </a:extLst>
          </p:cNvPr>
          <p:cNvPicPr>
            <a:picLocks noChangeAspect="1"/>
          </p:cNvPicPr>
          <p:nvPr/>
        </p:nvPicPr>
        <p:blipFill>
          <a:blip r:embed="rId2"/>
          <a:stretch>
            <a:fillRect/>
          </a:stretch>
        </p:blipFill>
        <p:spPr>
          <a:xfrm>
            <a:off x="311700" y="1152475"/>
            <a:ext cx="7772400" cy="3890129"/>
          </a:xfrm>
          <a:prstGeom prst="rect">
            <a:avLst/>
          </a:prstGeom>
        </p:spPr>
      </p:pic>
    </p:spTree>
    <p:extLst>
      <p:ext uri="{BB962C8B-B14F-4D97-AF65-F5344CB8AC3E}">
        <p14:creationId xmlns:p14="http://schemas.microsoft.com/office/powerpoint/2010/main" val="72201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014EC4C1-F382-706B-5F01-B72506EDE2C4}"/>
              </a:ext>
            </a:extLst>
          </p:cNvPr>
          <p:cNvSpPr>
            <a:spLocks noGrp="1"/>
          </p:cNvSpPr>
          <p:nvPr>
            <p:ph type="body" idx="1"/>
          </p:nvPr>
        </p:nvSpPr>
        <p:spPr/>
        <p:txBody>
          <a:bodyPr/>
          <a:lstStyle/>
          <a:p>
            <a:pPr marL="114300" indent="0">
              <a:buNone/>
            </a:pPr>
            <a:endParaRPr lang="ru-RU" dirty="0"/>
          </a:p>
        </p:txBody>
      </p:sp>
      <p:sp>
        <p:nvSpPr>
          <p:cNvPr id="2" name="Заголовок 1">
            <a:extLst>
              <a:ext uri="{FF2B5EF4-FFF2-40B4-BE49-F238E27FC236}">
                <a16:creationId xmlns:a16="http://schemas.microsoft.com/office/drawing/2014/main" id="{33820E4F-4E52-00B6-D152-F81D29891BF7}"/>
              </a:ext>
            </a:extLst>
          </p:cNvPr>
          <p:cNvSpPr>
            <a:spLocks noGrp="1"/>
          </p:cNvSpPr>
          <p:nvPr>
            <p:ph type="title"/>
          </p:nvPr>
        </p:nvSpPr>
        <p:spPr/>
        <p:txBody>
          <a:bodyPr/>
          <a:lstStyle/>
          <a:p>
            <a:r>
              <a:rPr lang="ru-RU" dirty="0"/>
              <a:t>Результаты исследований</a:t>
            </a:r>
          </a:p>
        </p:txBody>
      </p:sp>
      <p:pic>
        <p:nvPicPr>
          <p:cNvPr id="4" name="Рисунок 3">
            <a:extLst>
              <a:ext uri="{FF2B5EF4-FFF2-40B4-BE49-F238E27FC236}">
                <a16:creationId xmlns:a16="http://schemas.microsoft.com/office/drawing/2014/main" id="{CCD94CC1-60CB-D6B0-5E02-2D3DB12810E9}"/>
              </a:ext>
            </a:extLst>
          </p:cNvPr>
          <p:cNvPicPr>
            <a:picLocks noChangeAspect="1"/>
          </p:cNvPicPr>
          <p:nvPr/>
        </p:nvPicPr>
        <p:blipFill>
          <a:blip r:embed="rId2"/>
          <a:stretch>
            <a:fillRect/>
          </a:stretch>
        </p:blipFill>
        <p:spPr>
          <a:xfrm>
            <a:off x="311700" y="1152475"/>
            <a:ext cx="7772400" cy="3890129"/>
          </a:xfrm>
          <a:prstGeom prst="rect">
            <a:avLst/>
          </a:prstGeom>
        </p:spPr>
      </p:pic>
    </p:spTree>
    <p:extLst>
      <p:ext uri="{BB962C8B-B14F-4D97-AF65-F5344CB8AC3E}">
        <p14:creationId xmlns:p14="http://schemas.microsoft.com/office/powerpoint/2010/main" val="188640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8EC299-6758-42CF-6C19-46872CD5034C}"/>
              </a:ext>
            </a:extLst>
          </p:cNvPr>
          <p:cNvSpPr>
            <a:spLocks noGrp="1"/>
          </p:cNvSpPr>
          <p:nvPr>
            <p:ph type="title"/>
          </p:nvPr>
        </p:nvSpPr>
        <p:spPr/>
        <p:txBody>
          <a:bodyPr/>
          <a:lstStyle/>
          <a:p>
            <a:r>
              <a:rPr lang="ru-RU" dirty="0"/>
              <a:t>Результаты исследований</a:t>
            </a:r>
          </a:p>
        </p:txBody>
      </p:sp>
      <p:sp>
        <p:nvSpPr>
          <p:cNvPr id="3" name="Текст 2">
            <a:extLst>
              <a:ext uri="{FF2B5EF4-FFF2-40B4-BE49-F238E27FC236}">
                <a16:creationId xmlns:a16="http://schemas.microsoft.com/office/drawing/2014/main" id="{DDFBCEEC-FA13-BB9D-BABA-085DBBA65D00}"/>
              </a:ext>
            </a:extLst>
          </p:cNvPr>
          <p:cNvSpPr>
            <a:spLocks noGrp="1"/>
          </p:cNvSpPr>
          <p:nvPr>
            <p:ph type="body" idx="1"/>
          </p:nvPr>
        </p:nvSpPr>
        <p:spPr/>
        <p:txBody>
          <a:bodyPr/>
          <a:lstStyle/>
          <a:p>
            <a:pPr marL="114300" indent="0">
              <a:buNone/>
            </a:pPr>
            <a:endParaRPr lang="ru-RU" dirty="0"/>
          </a:p>
        </p:txBody>
      </p:sp>
      <p:pic>
        <p:nvPicPr>
          <p:cNvPr id="4" name="Рисунок 3">
            <a:extLst>
              <a:ext uri="{FF2B5EF4-FFF2-40B4-BE49-F238E27FC236}">
                <a16:creationId xmlns:a16="http://schemas.microsoft.com/office/drawing/2014/main" id="{C8096EFA-BA03-0DE6-0A82-D4E07138702F}"/>
              </a:ext>
            </a:extLst>
          </p:cNvPr>
          <p:cNvPicPr>
            <a:picLocks noChangeAspect="1"/>
          </p:cNvPicPr>
          <p:nvPr/>
        </p:nvPicPr>
        <p:blipFill>
          <a:blip r:embed="rId2"/>
          <a:stretch>
            <a:fillRect/>
          </a:stretch>
        </p:blipFill>
        <p:spPr>
          <a:xfrm>
            <a:off x="311700" y="1152475"/>
            <a:ext cx="7772400" cy="3890129"/>
          </a:xfrm>
          <a:prstGeom prst="rect">
            <a:avLst/>
          </a:prstGeom>
        </p:spPr>
      </p:pic>
    </p:spTree>
    <p:extLst>
      <p:ext uri="{BB962C8B-B14F-4D97-AF65-F5344CB8AC3E}">
        <p14:creationId xmlns:p14="http://schemas.microsoft.com/office/powerpoint/2010/main" val="289210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099C113C-836E-7D0B-5593-816EC51953D6}"/>
              </a:ext>
            </a:extLst>
          </p:cNvPr>
          <p:cNvSpPr>
            <a:spLocks noGrp="1"/>
          </p:cNvSpPr>
          <p:nvPr>
            <p:ph type="body" idx="1"/>
          </p:nvPr>
        </p:nvSpPr>
        <p:spPr/>
        <p:txBody>
          <a:bodyPr/>
          <a:lstStyle/>
          <a:p>
            <a:pPr marL="114300" indent="0">
              <a:buNone/>
            </a:pPr>
            <a:endParaRPr lang="ru-RU" dirty="0"/>
          </a:p>
        </p:txBody>
      </p:sp>
      <p:sp>
        <p:nvSpPr>
          <p:cNvPr id="2" name="Заголовок 1">
            <a:extLst>
              <a:ext uri="{FF2B5EF4-FFF2-40B4-BE49-F238E27FC236}">
                <a16:creationId xmlns:a16="http://schemas.microsoft.com/office/drawing/2014/main" id="{27659846-CB3E-12F4-46AB-91D5CC8B4077}"/>
              </a:ext>
            </a:extLst>
          </p:cNvPr>
          <p:cNvSpPr>
            <a:spLocks noGrp="1"/>
          </p:cNvSpPr>
          <p:nvPr>
            <p:ph type="title"/>
          </p:nvPr>
        </p:nvSpPr>
        <p:spPr/>
        <p:txBody>
          <a:bodyPr/>
          <a:lstStyle/>
          <a:p>
            <a:r>
              <a:rPr lang="ru-RU" dirty="0"/>
              <a:t>Результаты исследований</a:t>
            </a:r>
          </a:p>
        </p:txBody>
      </p:sp>
      <p:pic>
        <p:nvPicPr>
          <p:cNvPr id="4" name="Рисунок 3">
            <a:extLst>
              <a:ext uri="{FF2B5EF4-FFF2-40B4-BE49-F238E27FC236}">
                <a16:creationId xmlns:a16="http://schemas.microsoft.com/office/drawing/2014/main" id="{0EA01286-4124-B32D-9197-FD88FBFC3745}"/>
              </a:ext>
            </a:extLst>
          </p:cNvPr>
          <p:cNvPicPr>
            <a:picLocks noChangeAspect="1"/>
          </p:cNvPicPr>
          <p:nvPr/>
        </p:nvPicPr>
        <p:blipFill>
          <a:blip r:embed="rId2"/>
          <a:stretch>
            <a:fillRect/>
          </a:stretch>
        </p:blipFill>
        <p:spPr>
          <a:xfrm>
            <a:off x="311700" y="1198775"/>
            <a:ext cx="7772400" cy="3890129"/>
          </a:xfrm>
          <a:prstGeom prst="rect">
            <a:avLst/>
          </a:prstGeom>
        </p:spPr>
      </p:pic>
    </p:spTree>
    <p:extLst>
      <p:ext uri="{BB962C8B-B14F-4D97-AF65-F5344CB8AC3E}">
        <p14:creationId xmlns:p14="http://schemas.microsoft.com/office/powerpoint/2010/main" val="187112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F7C82A52-1924-48DE-C89E-F7EA99DA317C}"/>
              </a:ext>
            </a:extLst>
          </p:cNvPr>
          <p:cNvSpPr>
            <a:spLocks noGrp="1"/>
          </p:cNvSpPr>
          <p:nvPr>
            <p:ph type="body" idx="1"/>
          </p:nvPr>
        </p:nvSpPr>
        <p:spPr/>
        <p:txBody>
          <a:bodyPr/>
          <a:lstStyle/>
          <a:p>
            <a:pPr marL="114300" indent="0">
              <a:buNone/>
            </a:pPr>
            <a:endParaRPr lang="ru-RU" dirty="0"/>
          </a:p>
        </p:txBody>
      </p:sp>
      <p:sp>
        <p:nvSpPr>
          <p:cNvPr id="2" name="Заголовок 1">
            <a:extLst>
              <a:ext uri="{FF2B5EF4-FFF2-40B4-BE49-F238E27FC236}">
                <a16:creationId xmlns:a16="http://schemas.microsoft.com/office/drawing/2014/main" id="{9DA2C38A-13AC-BDCE-8CE4-FD5794CAEA66}"/>
              </a:ext>
            </a:extLst>
          </p:cNvPr>
          <p:cNvSpPr>
            <a:spLocks noGrp="1"/>
          </p:cNvSpPr>
          <p:nvPr>
            <p:ph type="title"/>
          </p:nvPr>
        </p:nvSpPr>
        <p:spPr/>
        <p:txBody>
          <a:bodyPr/>
          <a:lstStyle/>
          <a:p>
            <a:r>
              <a:rPr lang="ru-RU" dirty="0"/>
              <a:t>Результаты исследований</a:t>
            </a:r>
          </a:p>
        </p:txBody>
      </p:sp>
      <p:pic>
        <p:nvPicPr>
          <p:cNvPr id="4" name="Рисунок 3">
            <a:extLst>
              <a:ext uri="{FF2B5EF4-FFF2-40B4-BE49-F238E27FC236}">
                <a16:creationId xmlns:a16="http://schemas.microsoft.com/office/drawing/2014/main" id="{AAB7F1AE-A8E0-065F-AC70-0061057BA4E9}"/>
              </a:ext>
            </a:extLst>
          </p:cNvPr>
          <p:cNvPicPr>
            <a:picLocks noChangeAspect="1"/>
          </p:cNvPicPr>
          <p:nvPr/>
        </p:nvPicPr>
        <p:blipFill>
          <a:blip r:embed="rId2"/>
          <a:stretch>
            <a:fillRect/>
          </a:stretch>
        </p:blipFill>
        <p:spPr>
          <a:xfrm>
            <a:off x="311700" y="1116733"/>
            <a:ext cx="7772400" cy="3890129"/>
          </a:xfrm>
          <a:prstGeom prst="rect">
            <a:avLst/>
          </a:prstGeom>
        </p:spPr>
      </p:pic>
    </p:spTree>
    <p:extLst>
      <p:ext uri="{BB962C8B-B14F-4D97-AF65-F5344CB8AC3E}">
        <p14:creationId xmlns:p14="http://schemas.microsoft.com/office/powerpoint/2010/main" val="318280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45D149-6CCE-D832-01C5-9D1808032254}"/>
              </a:ext>
            </a:extLst>
          </p:cNvPr>
          <p:cNvSpPr>
            <a:spLocks noGrp="1"/>
          </p:cNvSpPr>
          <p:nvPr>
            <p:ph type="title"/>
          </p:nvPr>
        </p:nvSpPr>
        <p:spPr/>
        <p:txBody>
          <a:bodyPr/>
          <a:lstStyle/>
          <a:p>
            <a:r>
              <a:rPr lang="ru-RU" dirty="0"/>
              <a:t>Результаты исследований</a:t>
            </a:r>
          </a:p>
        </p:txBody>
      </p:sp>
      <p:sp>
        <p:nvSpPr>
          <p:cNvPr id="3" name="Текст 2">
            <a:extLst>
              <a:ext uri="{FF2B5EF4-FFF2-40B4-BE49-F238E27FC236}">
                <a16:creationId xmlns:a16="http://schemas.microsoft.com/office/drawing/2014/main" id="{4BF3D9DB-366D-7C97-353E-2815BA4831CA}"/>
              </a:ext>
            </a:extLst>
          </p:cNvPr>
          <p:cNvSpPr>
            <a:spLocks noGrp="1"/>
          </p:cNvSpPr>
          <p:nvPr>
            <p:ph type="body" idx="1"/>
          </p:nvPr>
        </p:nvSpPr>
        <p:spPr/>
        <p:txBody>
          <a:bodyPr/>
          <a:lstStyle/>
          <a:p>
            <a:pPr marL="114300" indent="0">
              <a:buNone/>
            </a:pPr>
            <a:endParaRPr lang="ru-RU" dirty="0"/>
          </a:p>
        </p:txBody>
      </p:sp>
      <p:pic>
        <p:nvPicPr>
          <p:cNvPr id="4" name="Рисунок 3">
            <a:extLst>
              <a:ext uri="{FF2B5EF4-FFF2-40B4-BE49-F238E27FC236}">
                <a16:creationId xmlns:a16="http://schemas.microsoft.com/office/drawing/2014/main" id="{09A12626-85CF-493D-33D8-CF1C28EC0CA0}"/>
              </a:ext>
            </a:extLst>
          </p:cNvPr>
          <p:cNvPicPr>
            <a:picLocks noChangeAspect="1"/>
          </p:cNvPicPr>
          <p:nvPr/>
        </p:nvPicPr>
        <p:blipFill>
          <a:blip r:embed="rId2"/>
          <a:stretch>
            <a:fillRect/>
          </a:stretch>
        </p:blipFill>
        <p:spPr>
          <a:xfrm>
            <a:off x="311700" y="1152475"/>
            <a:ext cx="7772400" cy="3890129"/>
          </a:xfrm>
          <a:prstGeom prst="rect">
            <a:avLst/>
          </a:prstGeom>
        </p:spPr>
      </p:pic>
    </p:spTree>
    <p:extLst>
      <p:ext uri="{BB962C8B-B14F-4D97-AF65-F5344CB8AC3E}">
        <p14:creationId xmlns:p14="http://schemas.microsoft.com/office/powerpoint/2010/main" val="350864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91FEB5-8338-FD40-34EC-2587E7AD6EBB}"/>
              </a:ext>
            </a:extLst>
          </p:cNvPr>
          <p:cNvSpPr>
            <a:spLocks noGrp="1"/>
          </p:cNvSpPr>
          <p:nvPr>
            <p:ph type="title"/>
          </p:nvPr>
        </p:nvSpPr>
        <p:spPr/>
        <p:txBody>
          <a:bodyPr/>
          <a:lstStyle/>
          <a:p>
            <a:r>
              <a:rPr lang="ru-RU" dirty="0"/>
              <a:t>Результаты исследований</a:t>
            </a:r>
          </a:p>
        </p:txBody>
      </p:sp>
      <p:sp>
        <p:nvSpPr>
          <p:cNvPr id="3" name="Текст 2">
            <a:extLst>
              <a:ext uri="{FF2B5EF4-FFF2-40B4-BE49-F238E27FC236}">
                <a16:creationId xmlns:a16="http://schemas.microsoft.com/office/drawing/2014/main" id="{E696B38B-42B7-9B3F-0595-5E7D7BA6D42D}"/>
              </a:ext>
            </a:extLst>
          </p:cNvPr>
          <p:cNvSpPr>
            <a:spLocks noGrp="1"/>
          </p:cNvSpPr>
          <p:nvPr>
            <p:ph type="body" idx="1"/>
          </p:nvPr>
        </p:nvSpPr>
        <p:spPr/>
        <p:txBody>
          <a:bodyPr/>
          <a:lstStyle/>
          <a:p>
            <a:pPr marL="114300" indent="0">
              <a:buNone/>
            </a:pPr>
            <a:endParaRPr lang="ru-RU" dirty="0"/>
          </a:p>
        </p:txBody>
      </p:sp>
      <p:pic>
        <p:nvPicPr>
          <p:cNvPr id="4" name="Рисунок 3">
            <a:extLst>
              <a:ext uri="{FF2B5EF4-FFF2-40B4-BE49-F238E27FC236}">
                <a16:creationId xmlns:a16="http://schemas.microsoft.com/office/drawing/2014/main" id="{27663AB7-33E2-6104-ACF0-06FCFDF428BC}"/>
              </a:ext>
            </a:extLst>
          </p:cNvPr>
          <p:cNvPicPr>
            <a:picLocks noChangeAspect="1"/>
          </p:cNvPicPr>
          <p:nvPr/>
        </p:nvPicPr>
        <p:blipFill>
          <a:blip r:embed="rId2"/>
          <a:stretch>
            <a:fillRect/>
          </a:stretch>
        </p:blipFill>
        <p:spPr>
          <a:xfrm>
            <a:off x="311700" y="1152475"/>
            <a:ext cx="7772400" cy="3890129"/>
          </a:xfrm>
          <a:prstGeom prst="rect">
            <a:avLst/>
          </a:prstGeom>
        </p:spPr>
      </p:pic>
    </p:spTree>
    <p:extLst>
      <p:ext uri="{BB962C8B-B14F-4D97-AF65-F5344CB8AC3E}">
        <p14:creationId xmlns:p14="http://schemas.microsoft.com/office/powerpoint/2010/main" val="3425181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BC2979-AF22-6384-52A6-F50F9CBA1920}"/>
              </a:ext>
            </a:extLst>
          </p:cNvPr>
          <p:cNvSpPr>
            <a:spLocks noGrp="1"/>
          </p:cNvSpPr>
          <p:nvPr>
            <p:ph type="title"/>
          </p:nvPr>
        </p:nvSpPr>
        <p:spPr/>
        <p:txBody>
          <a:bodyPr/>
          <a:lstStyle/>
          <a:p>
            <a:r>
              <a:rPr lang="ru-RU" dirty="0"/>
              <a:t>Результаты исследований</a:t>
            </a:r>
          </a:p>
        </p:txBody>
      </p:sp>
      <p:sp>
        <p:nvSpPr>
          <p:cNvPr id="3" name="Текст 2">
            <a:extLst>
              <a:ext uri="{FF2B5EF4-FFF2-40B4-BE49-F238E27FC236}">
                <a16:creationId xmlns:a16="http://schemas.microsoft.com/office/drawing/2014/main" id="{15618F15-68E6-96A7-F193-60CCECA8603F}"/>
              </a:ext>
            </a:extLst>
          </p:cNvPr>
          <p:cNvSpPr>
            <a:spLocks noGrp="1"/>
          </p:cNvSpPr>
          <p:nvPr>
            <p:ph type="body" idx="1"/>
          </p:nvPr>
        </p:nvSpPr>
        <p:spPr/>
        <p:txBody>
          <a:bodyPr/>
          <a:lstStyle/>
          <a:p>
            <a:pPr marL="114300" indent="0">
              <a:buNone/>
            </a:pPr>
            <a:endParaRPr lang="ru-RU" dirty="0"/>
          </a:p>
        </p:txBody>
      </p:sp>
      <p:pic>
        <p:nvPicPr>
          <p:cNvPr id="4" name="Рисунок 3">
            <a:extLst>
              <a:ext uri="{FF2B5EF4-FFF2-40B4-BE49-F238E27FC236}">
                <a16:creationId xmlns:a16="http://schemas.microsoft.com/office/drawing/2014/main" id="{BA44A20E-ACF7-B71E-F9F3-C6F8B8ADD90A}"/>
              </a:ext>
            </a:extLst>
          </p:cNvPr>
          <p:cNvPicPr>
            <a:picLocks noChangeAspect="1"/>
          </p:cNvPicPr>
          <p:nvPr/>
        </p:nvPicPr>
        <p:blipFill>
          <a:blip r:embed="rId2"/>
          <a:stretch>
            <a:fillRect/>
          </a:stretch>
        </p:blipFill>
        <p:spPr>
          <a:xfrm>
            <a:off x="311700" y="1152475"/>
            <a:ext cx="7772400" cy="3890129"/>
          </a:xfrm>
          <a:prstGeom prst="rect">
            <a:avLst/>
          </a:prstGeom>
        </p:spPr>
      </p:pic>
    </p:spTree>
    <p:extLst>
      <p:ext uri="{BB962C8B-B14F-4D97-AF65-F5344CB8AC3E}">
        <p14:creationId xmlns:p14="http://schemas.microsoft.com/office/powerpoint/2010/main" val="7121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C50450-07F2-14CF-79C9-F44C25D4E1BB}"/>
              </a:ext>
            </a:extLst>
          </p:cNvPr>
          <p:cNvSpPr>
            <a:spLocks noGrp="1"/>
          </p:cNvSpPr>
          <p:nvPr>
            <p:ph type="title"/>
          </p:nvPr>
        </p:nvSpPr>
        <p:spPr/>
        <p:txBody>
          <a:bodyPr/>
          <a:lstStyle/>
          <a:p>
            <a:r>
              <a:rPr lang="ru-RU" dirty="0"/>
              <a:t>Результаты исследований</a:t>
            </a:r>
          </a:p>
        </p:txBody>
      </p:sp>
      <p:sp>
        <p:nvSpPr>
          <p:cNvPr id="3" name="Текст 2">
            <a:extLst>
              <a:ext uri="{FF2B5EF4-FFF2-40B4-BE49-F238E27FC236}">
                <a16:creationId xmlns:a16="http://schemas.microsoft.com/office/drawing/2014/main" id="{561A873E-4BC8-A006-29C2-6DC918F6B27C}"/>
              </a:ext>
            </a:extLst>
          </p:cNvPr>
          <p:cNvSpPr>
            <a:spLocks noGrp="1"/>
          </p:cNvSpPr>
          <p:nvPr>
            <p:ph type="body" idx="1"/>
          </p:nvPr>
        </p:nvSpPr>
        <p:spPr/>
        <p:txBody>
          <a:bodyPr/>
          <a:lstStyle/>
          <a:p>
            <a:pPr marL="114300" indent="0">
              <a:buNone/>
            </a:pPr>
            <a:endParaRPr lang="ru-RU" dirty="0"/>
          </a:p>
        </p:txBody>
      </p:sp>
      <p:pic>
        <p:nvPicPr>
          <p:cNvPr id="4" name="Рисунок 3">
            <a:extLst>
              <a:ext uri="{FF2B5EF4-FFF2-40B4-BE49-F238E27FC236}">
                <a16:creationId xmlns:a16="http://schemas.microsoft.com/office/drawing/2014/main" id="{B94FCA0E-DC77-3F42-2B33-6D9026A9EE3C}"/>
              </a:ext>
            </a:extLst>
          </p:cNvPr>
          <p:cNvPicPr>
            <a:picLocks noChangeAspect="1"/>
          </p:cNvPicPr>
          <p:nvPr/>
        </p:nvPicPr>
        <p:blipFill>
          <a:blip r:embed="rId2"/>
          <a:stretch>
            <a:fillRect/>
          </a:stretch>
        </p:blipFill>
        <p:spPr>
          <a:xfrm>
            <a:off x="311700" y="1152475"/>
            <a:ext cx="7772400" cy="3890129"/>
          </a:xfrm>
          <a:prstGeom prst="rect">
            <a:avLst/>
          </a:prstGeom>
        </p:spPr>
      </p:pic>
    </p:spTree>
    <p:extLst>
      <p:ext uri="{BB962C8B-B14F-4D97-AF65-F5344CB8AC3E}">
        <p14:creationId xmlns:p14="http://schemas.microsoft.com/office/powerpoint/2010/main" val="3722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Исходные данные</a:t>
            </a:r>
            <a:endParaRPr/>
          </a:p>
        </p:txBody>
      </p:sp>
      <p:sp>
        <p:nvSpPr>
          <p:cNvPr id="67" name="Google Shape;67;p14"/>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dirty="0"/>
              <a:t>Объем выборки: 500 наблюдений</a:t>
            </a:r>
          </a:p>
          <a:p>
            <a:pPr marL="0" marR="0" lvl="0" indent="0" algn="l" rtl="0">
              <a:lnSpc>
                <a:spcPct val="115000"/>
              </a:lnSpc>
              <a:spcBef>
                <a:spcPts val="0"/>
              </a:spcBef>
              <a:spcAft>
                <a:spcPts val="0"/>
              </a:spcAft>
              <a:buClr>
                <a:schemeClr val="dk2"/>
              </a:buClr>
              <a:buFont typeface="Arial"/>
              <a:buNone/>
            </a:pPr>
            <a:r>
              <a:rPr lang="ru-RU" dirty="0"/>
              <a:t>Количество классов: 4</a:t>
            </a:r>
          </a:p>
          <a:p>
            <a:pPr marL="0" marR="0" lvl="0" indent="0" algn="l" rtl="0">
              <a:lnSpc>
                <a:spcPct val="115000"/>
              </a:lnSpc>
              <a:spcBef>
                <a:spcPts val="0"/>
              </a:spcBef>
              <a:spcAft>
                <a:spcPts val="0"/>
              </a:spcAft>
              <a:buClr>
                <a:schemeClr val="dk2"/>
              </a:buClr>
              <a:buFont typeface="Arial"/>
              <a:buNone/>
            </a:pPr>
            <a:r>
              <a:rPr lang="ru-RU" dirty="0"/>
              <a:t>Количество признаков: 2</a:t>
            </a:r>
          </a:p>
          <a:p>
            <a:pPr marL="0" marR="0" lvl="0" indent="0" algn="l" rtl="0">
              <a:lnSpc>
                <a:spcPct val="115000"/>
              </a:lnSpc>
              <a:spcBef>
                <a:spcPts val="0"/>
              </a:spcBef>
              <a:spcAft>
                <a:spcPts val="0"/>
              </a:spcAft>
              <a:buClr>
                <a:schemeClr val="dk2"/>
              </a:buClr>
              <a:buFont typeface="Arial"/>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Выводы</a:t>
            </a:r>
            <a:endParaRPr/>
          </a:p>
        </p:txBody>
      </p:sp>
      <p:sp>
        <p:nvSpPr>
          <p:cNvPr id="85" name="Google Shape;85;p17"/>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indent="0">
              <a:buNone/>
            </a:pPr>
            <a:r>
              <a:rPr lang="ru-RU" b="1" dirty="0">
                <a:solidFill>
                  <a:srgbClr val="FE8019"/>
                </a:solidFill>
                <a:effectLst/>
                <a:latin typeface="Menlo" panose="020B0609030804020204" pitchFamily="49" charset="0"/>
              </a:rPr>
              <a:t>Итог</a:t>
            </a:r>
            <a:r>
              <a:rPr lang="ru-RU" b="0" dirty="0">
                <a:solidFill>
                  <a:schemeClr val="tx1"/>
                </a:solidFill>
                <a:effectLst/>
                <a:latin typeface="Menlo" panose="020B0609030804020204" pitchFamily="49" charset="0"/>
              </a:rPr>
              <a:t>: </a:t>
            </a:r>
            <a:r>
              <a:rPr lang="ru-RU" sz="1600" b="0" dirty="0">
                <a:solidFill>
                  <a:schemeClr val="tx1"/>
                </a:solidFill>
                <a:effectLst/>
                <a:latin typeface="Menlo" panose="020B0609030804020204" pitchFamily="49" charset="0"/>
              </a:rPr>
              <a:t>поскольку тестовая выборка может быть каждый раз разной, то для оценки качества моделей используем аккуратность на обучающей выборке. На ней лучше всего показывают себя модели, обученные на предположении что ковариационные матрицы либо просто равны, либо равные диагональные. На этих моделях аккуратность достигает показателей 0.73 - 0.74. Эти же результаты подтверждаются, если посмотреть на показатели </a:t>
            </a:r>
            <a:r>
              <a:rPr lang="en" sz="1600" b="0" dirty="0">
                <a:solidFill>
                  <a:schemeClr val="tx1"/>
                </a:solidFill>
                <a:effectLst/>
                <a:latin typeface="Menlo" panose="020B0609030804020204" pitchFamily="49" charset="0"/>
              </a:rPr>
              <a:t>AUC </a:t>
            </a:r>
            <a:r>
              <a:rPr lang="ru-RU" sz="1600" b="0" dirty="0">
                <a:solidFill>
                  <a:schemeClr val="tx1"/>
                </a:solidFill>
                <a:effectLst/>
                <a:latin typeface="Menlo" panose="020B0609030804020204" pitchFamily="49" charset="0"/>
              </a:rPr>
              <a:t>для </a:t>
            </a:r>
            <a:r>
              <a:rPr lang="en" sz="1600" b="0" dirty="0">
                <a:solidFill>
                  <a:schemeClr val="tx1"/>
                </a:solidFill>
                <a:effectLst/>
                <a:latin typeface="Menlo" panose="020B0609030804020204" pitchFamily="49" charset="0"/>
              </a:rPr>
              <a:t>ROC- </a:t>
            </a:r>
            <a:r>
              <a:rPr lang="ru-RU" sz="1600" b="0" dirty="0">
                <a:solidFill>
                  <a:schemeClr val="tx1"/>
                </a:solidFill>
                <a:effectLst/>
                <a:latin typeface="Menlo" panose="020B0609030804020204" pitchFamily="49" charset="0"/>
              </a:rPr>
              <a:t>и </a:t>
            </a:r>
            <a:r>
              <a:rPr lang="en" sz="1600" b="0" dirty="0">
                <a:solidFill>
                  <a:schemeClr val="tx1"/>
                </a:solidFill>
                <a:effectLst/>
                <a:latin typeface="Menlo" panose="020B0609030804020204" pitchFamily="49" charset="0"/>
              </a:rPr>
              <a:t>PR-</a:t>
            </a:r>
            <a:r>
              <a:rPr lang="ru-RU" sz="1600" b="0" dirty="0">
                <a:solidFill>
                  <a:schemeClr val="tx1"/>
                </a:solidFill>
                <a:effectLst/>
                <a:latin typeface="Menlo" panose="020B0609030804020204" pitchFamily="49" charset="0"/>
              </a:rPr>
              <a:t>кривых этих классификаторов (показатели </a:t>
            </a:r>
            <a:r>
              <a:rPr lang="en" sz="1600" b="0" dirty="0">
                <a:solidFill>
                  <a:schemeClr val="tx1"/>
                </a:solidFill>
                <a:effectLst/>
                <a:latin typeface="Menlo" panose="020B0609030804020204" pitchFamily="49" charset="0"/>
              </a:rPr>
              <a:t>AUC </a:t>
            </a:r>
            <a:r>
              <a:rPr lang="ru-RU" sz="1600" b="0" dirty="0">
                <a:solidFill>
                  <a:schemeClr val="tx1"/>
                </a:solidFill>
                <a:effectLst/>
                <a:latin typeface="Menlo" panose="020B0609030804020204" pitchFamily="49" charset="0"/>
              </a:rPr>
              <a:t>для них в подавляющем большинстве случаев либо самые высокие, либо же примерно равны таковым у остальных моделей, даже на тестовой выборке).</a:t>
            </a:r>
            <a:endParaRPr lang="ru-RU" b="0" dirty="0">
              <a:solidFill>
                <a:schemeClr val="tx1"/>
              </a:solidFill>
              <a:effectLst/>
              <a:latin typeface="Menlo" panose="020B0609030804020204" pitchFamily="49" charset="0"/>
            </a:endParaRPr>
          </a:p>
          <a:p>
            <a:pPr marL="0" marR="0" lvl="0" indent="0" algn="l" rtl="0">
              <a:lnSpc>
                <a:spcPct val="115000"/>
              </a:lnSpc>
              <a:spcBef>
                <a:spcPts val="0"/>
              </a:spcBef>
              <a:spcAft>
                <a:spcPts val="0"/>
              </a:spcAft>
              <a:buClr>
                <a:schemeClr val="dk2"/>
              </a:buClr>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a:spLocks noGrp="1"/>
          </p:cNvSpPr>
          <p:nvPr>
            <p:ph type="body" idx="1"/>
          </p:nvPr>
        </p:nvSpPr>
        <p:spPr>
          <a:xfrm>
            <a:off x="301658" y="84067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r>
              <a:rPr lang="ru-RU" dirty="0">
                <a:solidFill>
                  <a:schemeClr val="tx1"/>
                </a:solidFill>
              </a:rPr>
              <a:t>Теорема Байеса:</a:t>
            </a:r>
            <a:endParaRPr dirty="0">
              <a:solidFill>
                <a:schemeClr val="tx1"/>
              </a:solidFill>
            </a:endParaRPr>
          </a:p>
        </p:txBody>
      </p:sp>
      <p:sp>
        <p:nvSpPr>
          <p:cNvPr id="72" name="Google Shape;72;p15"/>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dirty="0" err="1">
                <a:solidFill>
                  <a:schemeClr val="dk1"/>
                </a:solidFill>
                <a:latin typeface="Arial"/>
                <a:ea typeface="Arial"/>
                <a:cs typeface="Arial"/>
                <a:sym typeface="Arial"/>
              </a:rPr>
              <a:t>Используемые</a:t>
            </a:r>
            <a:r>
              <a:rPr lang="en" sz="3600" b="0" i="0" u="none" strike="noStrike" cap="none" dirty="0">
                <a:solidFill>
                  <a:schemeClr val="dk1"/>
                </a:solidFill>
                <a:latin typeface="Arial"/>
                <a:ea typeface="Arial"/>
                <a:cs typeface="Arial"/>
                <a:sym typeface="Arial"/>
              </a:rPr>
              <a:t> </a:t>
            </a:r>
            <a:r>
              <a:rPr lang="en" sz="3600" b="0" i="0" u="none" strike="noStrike" cap="none" dirty="0" err="1">
                <a:solidFill>
                  <a:schemeClr val="dk1"/>
                </a:solidFill>
                <a:latin typeface="Arial"/>
                <a:ea typeface="Arial"/>
                <a:cs typeface="Arial"/>
                <a:sym typeface="Arial"/>
              </a:rPr>
              <a:t>методы</a:t>
            </a:r>
            <a:r>
              <a:rPr lang="en" sz="3600" b="0" i="0" u="none" strike="noStrike" cap="none" dirty="0">
                <a:solidFill>
                  <a:schemeClr val="dk1"/>
                </a:solidFill>
                <a:latin typeface="Arial"/>
                <a:ea typeface="Arial"/>
                <a:cs typeface="Arial"/>
                <a:sym typeface="Arial"/>
              </a:rPr>
              <a:t> </a:t>
            </a:r>
            <a:r>
              <a:rPr lang="en" sz="3600" b="0" i="0" u="none" strike="noStrike" cap="none" dirty="0" err="1">
                <a:solidFill>
                  <a:schemeClr val="dk1"/>
                </a:solidFill>
                <a:latin typeface="Arial"/>
                <a:ea typeface="Arial"/>
                <a:cs typeface="Arial"/>
                <a:sym typeface="Arial"/>
              </a:rPr>
              <a:t>и</a:t>
            </a:r>
            <a:r>
              <a:rPr lang="en" sz="3600" b="0" i="0" u="none" strike="noStrike" cap="none" dirty="0">
                <a:solidFill>
                  <a:schemeClr val="dk1"/>
                </a:solidFill>
                <a:latin typeface="Arial"/>
                <a:ea typeface="Arial"/>
                <a:cs typeface="Arial"/>
                <a:sym typeface="Arial"/>
              </a:rPr>
              <a:t> </a:t>
            </a:r>
            <a:r>
              <a:rPr lang="en" sz="3600" b="0" i="0" u="none" strike="noStrike" cap="none" dirty="0" err="1">
                <a:solidFill>
                  <a:schemeClr val="dk1"/>
                </a:solidFill>
                <a:latin typeface="Arial"/>
                <a:ea typeface="Arial"/>
                <a:cs typeface="Arial"/>
                <a:sym typeface="Arial"/>
              </a:rPr>
              <a:t>формулы</a:t>
            </a:r>
            <a:endParaRPr dirty="0"/>
          </a:p>
        </p:txBody>
      </p:sp>
      <p:pic>
        <p:nvPicPr>
          <p:cNvPr id="2" name="Рисунок 1">
            <a:extLst>
              <a:ext uri="{FF2B5EF4-FFF2-40B4-BE49-F238E27FC236}">
                <a16:creationId xmlns:a16="http://schemas.microsoft.com/office/drawing/2014/main" id="{55F1F127-1BCB-ADFF-FD3B-1820D37D3B2F}"/>
              </a:ext>
            </a:extLst>
          </p:cNvPr>
          <p:cNvPicPr>
            <a:picLocks noChangeAspect="1"/>
          </p:cNvPicPr>
          <p:nvPr/>
        </p:nvPicPr>
        <p:blipFill>
          <a:blip r:embed="rId3"/>
          <a:stretch>
            <a:fillRect/>
          </a:stretch>
        </p:blipFill>
        <p:spPr>
          <a:xfrm>
            <a:off x="1168924" y="1301587"/>
            <a:ext cx="6185214" cy="1669772"/>
          </a:xfrm>
          <a:prstGeom prst="rect">
            <a:avLst/>
          </a:prstGeom>
        </p:spPr>
      </p:pic>
      <p:sp>
        <p:nvSpPr>
          <p:cNvPr id="3" name="TextBox 2">
            <a:extLst>
              <a:ext uri="{FF2B5EF4-FFF2-40B4-BE49-F238E27FC236}">
                <a16:creationId xmlns:a16="http://schemas.microsoft.com/office/drawing/2014/main" id="{FA806A12-5999-6248-206B-D6EE4B400A0D}"/>
              </a:ext>
            </a:extLst>
          </p:cNvPr>
          <p:cNvSpPr txBox="1"/>
          <p:nvPr/>
        </p:nvSpPr>
        <p:spPr>
          <a:xfrm>
            <a:off x="311700" y="2971359"/>
            <a:ext cx="6006773" cy="369332"/>
          </a:xfrm>
          <a:prstGeom prst="rect">
            <a:avLst/>
          </a:prstGeom>
          <a:noFill/>
        </p:spPr>
        <p:txBody>
          <a:bodyPr wrap="none" rtlCol="0">
            <a:spAutoFit/>
          </a:bodyPr>
          <a:lstStyle/>
          <a:p>
            <a:r>
              <a:rPr lang="ru-RU" sz="1800" dirty="0"/>
              <a:t>Формула нормального байесовского классификатора:</a:t>
            </a:r>
          </a:p>
        </p:txBody>
      </p:sp>
      <p:pic>
        <p:nvPicPr>
          <p:cNvPr id="4" name="Рисунок 3">
            <a:extLst>
              <a:ext uri="{FF2B5EF4-FFF2-40B4-BE49-F238E27FC236}">
                <a16:creationId xmlns:a16="http://schemas.microsoft.com/office/drawing/2014/main" id="{EEC05F24-7B16-C2AA-B2B5-E4BA893BB366}"/>
              </a:ext>
            </a:extLst>
          </p:cNvPr>
          <p:cNvPicPr>
            <a:picLocks noChangeAspect="1"/>
          </p:cNvPicPr>
          <p:nvPr/>
        </p:nvPicPr>
        <p:blipFill rotWithShape="1">
          <a:blip r:embed="rId4"/>
          <a:srcRect t="20256"/>
          <a:stretch/>
        </p:blipFill>
        <p:spPr>
          <a:xfrm>
            <a:off x="1168924" y="3415250"/>
            <a:ext cx="6185214" cy="17437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6"/>
          <p:cNvSpPr txBox="1">
            <a:spLocks noGrp="1"/>
          </p:cNvSpPr>
          <p:nvPr>
            <p:ph type="body" idx="1"/>
          </p:nvPr>
        </p:nvSpPr>
        <p:spPr>
          <a:xfrm>
            <a:off x="311700" y="1024425"/>
            <a:ext cx="8520600" cy="35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Font typeface="Arial"/>
              <a:buNone/>
            </a:pPr>
            <a:endParaRPr dirty="0"/>
          </a:p>
        </p:txBody>
      </p:sp>
      <p:sp>
        <p:nvSpPr>
          <p:cNvPr id="78" name="Google Shape;78;p16"/>
          <p:cNvSpPr txBox="1">
            <a:spLocks noGrp="1"/>
          </p:cNvSpPr>
          <p:nvPr>
            <p:ph type="title"/>
          </p:nvPr>
        </p:nvSpPr>
        <p:spPr>
          <a:xfrm>
            <a:off x="311700" y="2679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b="0" i="0" u="none" strike="noStrike" cap="none" dirty="0" err="1">
                <a:solidFill>
                  <a:schemeClr val="dk1"/>
                </a:solidFill>
                <a:latin typeface="Arial"/>
                <a:ea typeface="Arial"/>
                <a:cs typeface="Arial"/>
                <a:sym typeface="Arial"/>
              </a:rPr>
              <a:t>Результаты</a:t>
            </a:r>
            <a:r>
              <a:rPr lang="en" b="0" i="0" u="none" strike="noStrike" cap="none" dirty="0">
                <a:solidFill>
                  <a:schemeClr val="dk1"/>
                </a:solidFill>
                <a:latin typeface="Arial"/>
                <a:ea typeface="Arial"/>
                <a:cs typeface="Arial"/>
                <a:sym typeface="Arial"/>
              </a:rPr>
              <a:t> </a:t>
            </a:r>
            <a:r>
              <a:rPr lang="en" b="0" i="0" u="none" strike="noStrike" cap="none" dirty="0" err="1">
                <a:solidFill>
                  <a:schemeClr val="dk1"/>
                </a:solidFill>
                <a:latin typeface="Arial"/>
                <a:ea typeface="Arial"/>
                <a:cs typeface="Arial"/>
                <a:sym typeface="Arial"/>
              </a:rPr>
              <a:t>исследований</a:t>
            </a:r>
            <a:endParaRPr sz="2000" dirty="0"/>
          </a:p>
        </p:txBody>
      </p:sp>
      <p:pic>
        <p:nvPicPr>
          <p:cNvPr id="3" name="Рисунок 2">
            <a:extLst>
              <a:ext uri="{FF2B5EF4-FFF2-40B4-BE49-F238E27FC236}">
                <a16:creationId xmlns:a16="http://schemas.microsoft.com/office/drawing/2014/main" id="{2CF1E791-E19C-C23B-600A-2DE3BA2E770B}"/>
              </a:ext>
            </a:extLst>
          </p:cNvPr>
          <p:cNvPicPr>
            <a:picLocks noChangeAspect="1"/>
          </p:cNvPicPr>
          <p:nvPr/>
        </p:nvPicPr>
        <p:blipFill rotWithShape="1">
          <a:blip r:embed="rId3"/>
          <a:srcRect l="963" t="1764"/>
          <a:stretch/>
        </p:blipFill>
        <p:spPr>
          <a:xfrm>
            <a:off x="386498" y="1093509"/>
            <a:ext cx="7697601" cy="38456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B7B8BB-D802-BEE3-9638-0F39F471B60B}"/>
              </a:ext>
            </a:extLst>
          </p:cNvPr>
          <p:cNvSpPr>
            <a:spLocks noGrp="1"/>
          </p:cNvSpPr>
          <p:nvPr>
            <p:ph type="title"/>
          </p:nvPr>
        </p:nvSpPr>
        <p:spPr/>
        <p:txBody>
          <a:bodyPr/>
          <a:lstStyle/>
          <a:p>
            <a:r>
              <a:rPr lang="ru-RU" dirty="0"/>
              <a:t>Результаты исследований</a:t>
            </a:r>
          </a:p>
        </p:txBody>
      </p:sp>
      <p:sp>
        <p:nvSpPr>
          <p:cNvPr id="3" name="Текст 2">
            <a:extLst>
              <a:ext uri="{FF2B5EF4-FFF2-40B4-BE49-F238E27FC236}">
                <a16:creationId xmlns:a16="http://schemas.microsoft.com/office/drawing/2014/main" id="{0087E15A-B599-D691-CCE0-951613C9E70C}"/>
              </a:ext>
            </a:extLst>
          </p:cNvPr>
          <p:cNvSpPr>
            <a:spLocks noGrp="1"/>
          </p:cNvSpPr>
          <p:nvPr>
            <p:ph type="body" idx="1"/>
          </p:nvPr>
        </p:nvSpPr>
        <p:spPr/>
        <p:txBody>
          <a:bodyPr/>
          <a:lstStyle/>
          <a:p>
            <a:endParaRPr lang="ru-RU" dirty="0"/>
          </a:p>
        </p:txBody>
      </p:sp>
      <p:pic>
        <p:nvPicPr>
          <p:cNvPr id="4" name="Рисунок 3">
            <a:extLst>
              <a:ext uri="{FF2B5EF4-FFF2-40B4-BE49-F238E27FC236}">
                <a16:creationId xmlns:a16="http://schemas.microsoft.com/office/drawing/2014/main" id="{5A7AC238-5464-86D1-CB1A-B00590D8CA85}"/>
              </a:ext>
            </a:extLst>
          </p:cNvPr>
          <p:cNvPicPr>
            <a:picLocks noChangeAspect="1"/>
          </p:cNvPicPr>
          <p:nvPr/>
        </p:nvPicPr>
        <p:blipFill>
          <a:blip r:embed="rId2"/>
          <a:stretch>
            <a:fillRect/>
          </a:stretch>
        </p:blipFill>
        <p:spPr>
          <a:xfrm>
            <a:off x="311700" y="1017725"/>
            <a:ext cx="7772400" cy="3911599"/>
          </a:xfrm>
          <a:prstGeom prst="rect">
            <a:avLst/>
          </a:prstGeom>
        </p:spPr>
      </p:pic>
    </p:spTree>
    <p:extLst>
      <p:ext uri="{BB962C8B-B14F-4D97-AF65-F5344CB8AC3E}">
        <p14:creationId xmlns:p14="http://schemas.microsoft.com/office/powerpoint/2010/main" val="184660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4A748630-A9DD-CC0E-8868-2E85F173C110}"/>
              </a:ext>
            </a:extLst>
          </p:cNvPr>
          <p:cNvSpPr>
            <a:spLocks noGrp="1"/>
          </p:cNvSpPr>
          <p:nvPr>
            <p:ph type="body" idx="1"/>
          </p:nvPr>
        </p:nvSpPr>
        <p:spPr/>
        <p:txBody>
          <a:bodyPr/>
          <a:lstStyle/>
          <a:p>
            <a:pPr marL="114300" indent="0">
              <a:buNone/>
            </a:pPr>
            <a:endParaRPr lang="ru-RU" dirty="0"/>
          </a:p>
        </p:txBody>
      </p:sp>
      <p:sp>
        <p:nvSpPr>
          <p:cNvPr id="2" name="Заголовок 1">
            <a:extLst>
              <a:ext uri="{FF2B5EF4-FFF2-40B4-BE49-F238E27FC236}">
                <a16:creationId xmlns:a16="http://schemas.microsoft.com/office/drawing/2014/main" id="{0EB8377F-45DD-1459-94C2-ECFC804E5EE1}"/>
              </a:ext>
            </a:extLst>
          </p:cNvPr>
          <p:cNvSpPr>
            <a:spLocks noGrp="1"/>
          </p:cNvSpPr>
          <p:nvPr>
            <p:ph type="title"/>
          </p:nvPr>
        </p:nvSpPr>
        <p:spPr/>
        <p:txBody>
          <a:bodyPr/>
          <a:lstStyle/>
          <a:p>
            <a:r>
              <a:rPr lang="ru-RU" dirty="0"/>
              <a:t>Результаты исследований</a:t>
            </a:r>
          </a:p>
        </p:txBody>
      </p:sp>
      <p:pic>
        <p:nvPicPr>
          <p:cNvPr id="4" name="Рисунок 3">
            <a:extLst>
              <a:ext uri="{FF2B5EF4-FFF2-40B4-BE49-F238E27FC236}">
                <a16:creationId xmlns:a16="http://schemas.microsoft.com/office/drawing/2014/main" id="{51325111-213E-D438-02BE-2E41AE1D3EAE}"/>
              </a:ext>
            </a:extLst>
          </p:cNvPr>
          <p:cNvPicPr>
            <a:picLocks noChangeAspect="1"/>
          </p:cNvPicPr>
          <p:nvPr/>
        </p:nvPicPr>
        <p:blipFill>
          <a:blip r:embed="rId2"/>
          <a:stretch>
            <a:fillRect/>
          </a:stretch>
        </p:blipFill>
        <p:spPr>
          <a:xfrm>
            <a:off x="1984675" y="1005828"/>
            <a:ext cx="4981734" cy="4137672"/>
          </a:xfrm>
          <a:prstGeom prst="rect">
            <a:avLst/>
          </a:prstGeom>
        </p:spPr>
      </p:pic>
    </p:spTree>
    <p:extLst>
      <p:ext uri="{BB962C8B-B14F-4D97-AF65-F5344CB8AC3E}">
        <p14:creationId xmlns:p14="http://schemas.microsoft.com/office/powerpoint/2010/main" val="53647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06D2BE-3E3F-7CF4-A007-B63F8EDF3593}"/>
              </a:ext>
            </a:extLst>
          </p:cNvPr>
          <p:cNvSpPr>
            <a:spLocks noGrp="1"/>
          </p:cNvSpPr>
          <p:nvPr>
            <p:ph type="title"/>
          </p:nvPr>
        </p:nvSpPr>
        <p:spPr/>
        <p:txBody>
          <a:bodyPr/>
          <a:lstStyle/>
          <a:p>
            <a:r>
              <a:rPr lang="ru-RU" dirty="0"/>
              <a:t>Результаты исследований</a:t>
            </a:r>
          </a:p>
        </p:txBody>
      </p:sp>
      <p:sp>
        <p:nvSpPr>
          <p:cNvPr id="3" name="Текст 2">
            <a:extLst>
              <a:ext uri="{FF2B5EF4-FFF2-40B4-BE49-F238E27FC236}">
                <a16:creationId xmlns:a16="http://schemas.microsoft.com/office/drawing/2014/main" id="{D41FBB66-C13F-4C7F-DFA7-6E50472426C0}"/>
              </a:ext>
            </a:extLst>
          </p:cNvPr>
          <p:cNvSpPr>
            <a:spLocks noGrp="1"/>
          </p:cNvSpPr>
          <p:nvPr>
            <p:ph type="body" idx="1"/>
          </p:nvPr>
        </p:nvSpPr>
        <p:spPr/>
        <p:txBody>
          <a:bodyPr/>
          <a:lstStyle/>
          <a:p>
            <a:pPr marL="114300" indent="0">
              <a:buNone/>
            </a:pPr>
            <a:endParaRPr lang="ru-RU" dirty="0"/>
          </a:p>
        </p:txBody>
      </p:sp>
      <p:pic>
        <p:nvPicPr>
          <p:cNvPr id="4" name="Рисунок 3">
            <a:extLst>
              <a:ext uri="{FF2B5EF4-FFF2-40B4-BE49-F238E27FC236}">
                <a16:creationId xmlns:a16="http://schemas.microsoft.com/office/drawing/2014/main" id="{A12B778B-20E2-4FE7-A396-29F808D55476}"/>
              </a:ext>
            </a:extLst>
          </p:cNvPr>
          <p:cNvPicPr>
            <a:picLocks noChangeAspect="1"/>
          </p:cNvPicPr>
          <p:nvPr/>
        </p:nvPicPr>
        <p:blipFill>
          <a:blip r:embed="rId2"/>
          <a:stretch>
            <a:fillRect/>
          </a:stretch>
        </p:blipFill>
        <p:spPr>
          <a:xfrm>
            <a:off x="1118888" y="1017725"/>
            <a:ext cx="6592238" cy="3932679"/>
          </a:xfrm>
          <a:prstGeom prst="rect">
            <a:avLst/>
          </a:prstGeom>
        </p:spPr>
      </p:pic>
    </p:spTree>
    <p:extLst>
      <p:ext uri="{BB962C8B-B14F-4D97-AF65-F5344CB8AC3E}">
        <p14:creationId xmlns:p14="http://schemas.microsoft.com/office/powerpoint/2010/main" val="147875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0243F0BF-47F2-86F1-8828-452CD7A84BAC}"/>
              </a:ext>
            </a:extLst>
          </p:cNvPr>
          <p:cNvSpPr>
            <a:spLocks noGrp="1"/>
          </p:cNvSpPr>
          <p:nvPr>
            <p:ph type="body" idx="1"/>
          </p:nvPr>
        </p:nvSpPr>
        <p:spPr/>
        <p:txBody>
          <a:bodyPr/>
          <a:lstStyle/>
          <a:p>
            <a:pPr marL="114300" indent="0">
              <a:buNone/>
            </a:pPr>
            <a:endParaRPr lang="ru-RU" dirty="0"/>
          </a:p>
        </p:txBody>
      </p:sp>
      <p:sp>
        <p:nvSpPr>
          <p:cNvPr id="2" name="Заголовок 1">
            <a:extLst>
              <a:ext uri="{FF2B5EF4-FFF2-40B4-BE49-F238E27FC236}">
                <a16:creationId xmlns:a16="http://schemas.microsoft.com/office/drawing/2014/main" id="{94FE5EBC-C495-289B-B619-9C0634312F12}"/>
              </a:ext>
            </a:extLst>
          </p:cNvPr>
          <p:cNvSpPr>
            <a:spLocks noGrp="1"/>
          </p:cNvSpPr>
          <p:nvPr>
            <p:ph type="title"/>
          </p:nvPr>
        </p:nvSpPr>
        <p:spPr/>
        <p:txBody>
          <a:bodyPr/>
          <a:lstStyle/>
          <a:p>
            <a:r>
              <a:rPr lang="ru-RU" dirty="0"/>
              <a:t>Результаты исследований</a:t>
            </a:r>
          </a:p>
        </p:txBody>
      </p:sp>
      <p:pic>
        <p:nvPicPr>
          <p:cNvPr id="4" name="Рисунок 3">
            <a:extLst>
              <a:ext uri="{FF2B5EF4-FFF2-40B4-BE49-F238E27FC236}">
                <a16:creationId xmlns:a16="http://schemas.microsoft.com/office/drawing/2014/main" id="{A509F544-8441-FD51-1FB7-06C36C6EAC71}"/>
              </a:ext>
            </a:extLst>
          </p:cNvPr>
          <p:cNvPicPr>
            <a:picLocks noChangeAspect="1"/>
          </p:cNvPicPr>
          <p:nvPr/>
        </p:nvPicPr>
        <p:blipFill>
          <a:blip r:embed="rId2"/>
          <a:stretch>
            <a:fillRect/>
          </a:stretch>
        </p:blipFill>
        <p:spPr>
          <a:xfrm>
            <a:off x="584462" y="1152475"/>
            <a:ext cx="7772400" cy="3890129"/>
          </a:xfrm>
          <a:prstGeom prst="rect">
            <a:avLst/>
          </a:prstGeom>
        </p:spPr>
      </p:pic>
    </p:spTree>
    <p:extLst>
      <p:ext uri="{BB962C8B-B14F-4D97-AF65-F5344CB8AC3E}">
        <p14:creationId xmlns:p14="http://schemas.microsoft.com/office/powerpoint/2010/main" val="47046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34D76B-EBCF-899F-9A25-F4007B9B3DF4}"/>
              </a:ext>
            </a:extLst>
          </p:cNvPr>
          <p:cNvSpPr>
            <a:spLocks noGrp="1"/>
          </p:cNvSpPr>
          <p:nvPr>
            <p:ph type="title"/>
          </p:nvPr>
        </p:nvSpPr>
        <p:spPr/>
        <p:txBody>
          <a:bodyPr/>
          <a:lstStyle/>
          <a:p>
            <a:r>
              <a:rPr lang="ru-RU" dirty="0"/>
              <a:t>Результаты исследований</a:t>
            </a:r>
          </a:p>
        </p:txBody>
      </p:sp>
      <p:sp>
        <p:nvSpPr>
          <p:cNvPr id="3" name="Текст 2">
            <a:extLst>
              <a:ext uri="{FF2B5EF4-FFF2-40B4-BE49-F238E27FC236}">
                <a16:creationId xmlns:a16="http://schemas.microsoft.com/office/drawing/2014/main" id="{438CCC71-7CEB-9BA4-754B-EBC6D85EA337}"/>
              </a:ext>
            </a:extLst>
          </p:cNvPr>
          <p:cNvSpPr>
            <a:spLocks noGrp="1"/>
          </p:cNvSpPr>
          <p:nvPr>
            <p:ph type="body" idx="1"/>
          </p:nvPr>
        </p:nvSpPr>
        <p:spPr/>
        <p:txBody>
          <a:bodyPr/>
          <a:lstStyle/>
          <a:p>
            <a:pPr marL="114300" indent="0">
              <a:buNone/>
            </a:pPr>
            <a:endParaRPr lang="ru-RU" dirty="0"/>
          </a:p>
        </p:txBody>
      </p:sp>
      <p:pic>
        <p:nvPicPr>
          <p:cNvPr id="4" name="Рисунок 3">
            <a:extLst>
              <a:ext uri="{FF2B5EF4-FFF2-40B4-BE49-F238E27FC236}">
                <a16:creationId xmlns:a16="http://schemas.microsoft.com/office/drawing/2014/main" id="{B6F39BE3-63EC-BEBF-6158-AB62F0869F75}"/>
              </a:ext>
            </a:extLst>
          </p:cNvPr>
          <p:cNvPicPr>
            <a:picLocks noChangeAspect="1"/>
          </p:cNvPicPr>
          <p:nvPr/>
        </p:nvPicPr>
        <p:blipFill>
          <a:blip r:embed="rId2"/>
          <a:stretch>
            <a:fillRect/>
          </a:stretch>
        </p:blipFill>
        <p:spPr>
          <a:xfrm>
            <a:off x="311700" y="1045595"/>
            <a:ext cx="7772400" cy="3890129"/>
          </a:xfrm>
          <a:prstGeom prst="rect">
            <a:avLst/>
          </a:prstGeom>
        </p:spPr>
      </p:pic>
    </p:spTree>
    <p:extLst>
      <p:ext uri="{BB962C8B-B14F-4D97-AF65-F5344CB8AC3E}">
        <p14:creationId xmlns:p14="http://schemas.microsoft.com/office/powerpoint/2010/main" val="32745458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181</Words>
  <Application>Microsoft Macintosh PowerPoint</Application>
  <PresentationFormat>Экран (16:9)</PresentationFormat>
  <Paragraphs>31</Paragraphs>
  <Slides>20</Slides>
  <Notes>5</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20</vt:i4>
      </vt:variant>
    </vt:vector>
  </HeadingPairs>
  <TitlesOfParts>
    <vt:vector size="24" baseType="lpstr">
      <vt:lpstr>Arial</vt:lpstr>
      <vt:lpstr>Cambria</vt:lpstr>
      <vt:lpstr>Menlo</vt:lpstr>
      <vt:lpstr>Simple Light</vt:lpstr>
      <vt:lpstr>Normal Bayes classifier</vt:lpstr>
      <vt:lpstr>Исходные данные</vt:lpstr>
      <vt:lpstr>Используемые методы и формулы</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Результаты исследований</vt:lpstr>
      <vt:lpstr>Выводы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Bayes classifier</dc:title>
  <cp:lastModifiedBy>Nikita</cp:lastModifiedBy>
  <cp:revision>33</cp:revision>
  <dcterms:modified xsi:type="dcterms:W3CDTF">2024-12-08T11:42:57Z</dcterms:modified>
</cp:coreProperties>
</file>