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5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C25E-2470-1547-B732-4236C695A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Искусственный интеллект и право интеллектуальной собственности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82EB9F-B68F-2848-8F09-3A55052B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Косенко Никита Б20-524</a:t>
            </a:r>
          </a:p>
        </p:txBody>
      </p:sp>
    </p:spTree>
    <p:extLst>
      <p:ext uri="{BB962C8B-B14F-4D97-AF65-F5344CB8AC3E}">
        <p14:creationId xmlns:p14="http://schemas.microsoft.com/office/powerpoint/2010/main" val="233331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DD9B-D62C-8D4A-876F-E9C69B38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Правосубъектность</a:t>
            </a:r>
            <a:r>
              <a:rPr lang="ru-RU" dirty="0"/>
              <a:t> 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CACDF8-9B53-C340-A078-197CE279B098}"/>
              </a:ext>
            </a:extLst>
          </p:cNvPr>
          <p:cNvSpPr/>
          <p:nvPr/>
        </p:nvSpPr>
        <p:spPr>
          <a:xfrm>
            <a:off x="3769369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	</a:t>
            </a:r>
          </a:p>
        </p:txBody>
      </p:sp>
      <p:sp>
        <p:nvSpPr>
          <p:cNvPr id="8" name="AutoShape 8" descr="Правосубъектность это">
            <a:extLst>
              <a:ext uri="{FF2B5EF4-FFF2-40B4-BE49-F238E27FC236}">
                <a16:creationId xmlns:a16="http://schemas.microsoft.com/office/drawing/2014/main" id="{E4D14F37-8A1F-8D46-88DB-DA0DC9813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Презентация по обществознанию на тему &quot;Правосубъектность&quot; - обществознание,  презентации">
            <a:extLst>
              <a:ext uri="{FF2B5EF4-FFF2-40B4-BE49-F238E27FC236}">
                <a16:creationId xmlns:a16="http://schemas.microsoft.com/office/drawing/2014/main" id="{E9BFD797-396B-0449-BD4A-26B3C12C9A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19"/>
          <a:stretch/>
        </p:blipFill>
        <p:spPr bwMode="auto">
          <a:xfrm>
            <a:off x="0" y="1923394"/>
            <a:ext cx="6575972" cy="425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DF4598-3BB1-2C40-8D4C-E24FE20C5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7"/>
          <a:stretch/>
        </p:blipFill>
        <p:spPr>
          <a:xfrm>
            <a:off x="6248401" y="1923393"/>
            <a:ext cx="5943600" cy="42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1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08A0C-401F-E541-9FB7-6180A8C8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Патентная охрана</a:t>
            </a:r>
          </a:p>
        </p:txBody>
      </p:sp>
      <p:pic>
        <p:nvPicPr>
          <p:cNvPr id="2052" name="Picture 4" descr="Проект «Искусственный изобретатель»">
            <a:extLst>
              <a:ext uri="{FF2B5EF4-FFF2-40B4-BE49-F238E27FC236}">
                <a16:creationId xmlns:a16="http://schemas.microsoft.com/office/drawing/2014/main" id="{2253B875-B1B7-DB4E-8A90-C9FB2952B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r="3400"/>
          <a:stretch/>
        </p:blipFill>
        <p:spPr bwMode="auto">
          <a:xfrm>
            <a:off x="0" y="2171700"/>
            <a:ext cx="6096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олучение международного патента: порядок и условия">
            <a:extLst>
              <a:ext uri="{FF2B5EF4-FFF2-40B4-BE49-F238E27FC236}">
                <a16:creationId xmlns:a16="http://schemas.microsoft.com/office/drawing/2014/main" id="{87845E99-B6E1-2A40-88FA-0AE5F4CE7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9"/>
          <a:stretch/>
        </p:blipFill>
        <p:spPr bwMode="auto">
          <a:xfrm>
            <a:off x="7168054" y="2282715"/>
            <a:ext cx="5023945" cy="335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>
            <a:extLst>
              <a:ext uri="{FF2B5EF4-FFF2-40B4-BE49-F238E27FC236}">
                <a16:creationId xmlns:a16="http://schemas.microsoft.com/office/drawing/2014/main" id="{656F9363-E104-6A49-B4D3-03D20913D8A7}"/>
              </a:ext>
            </a:extLst>
          </p:cNvPr>
          <p:cNvSpPr/>
          <p:nvPr/>
        </p:nvSpPr>
        <p:spPr>
          <a:xfrm>
            <a:off x="6219495" y="3741683"/>
            <a:ext cx="901262" cy="767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9BA33-EEF6-BA45-89BD-25522DEC3276}"/>
              </a:ext>
            </a:extLst>
          </p:cNvPr>
          <p:cNvSpPr txBox="1"/>
          <p:nvPr/>
        </p:nvSpPr>
        <p:spPr>
          <a:xfrm>
            <a:off x="6357044" y="2910686"/>
            <a:ext cx="62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999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9D4CF-0CF9-434F-965F-80110FCF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Риски и ответственность при использовании ИИ</a:t>
            </a:r>
          </a:p>
        </p:txBody>
      </p:sp>
      <p:sp>
        <p:nvSpPr>
          <p:cNvPr id="4" name="AutoShape 2" descr="⬇ Скачать картинки Наручники, стоковые фото Наручники в хорошем качестве |  Depositphotos">
            <a:extLst>
              <a:ext uri="{FF2B5EF4-FFF2-40B4-BE49-F238E27FC236}">
                <a16:creationId xmlns:a16="http://schemas.microsoft.com/office/drawing/2014/main" id="{473EEAAE-FDF2-4C43-8B44-2C0794073C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⬇ Скачать картинки Наручники, стоковые фото Наручники в хорошем качестве |  Depositphotos">
            <a:extLst>
              <a:ext uri="{FF2B5EF4-FFF2-40B4-BE49-F238E27FC236}">
                <a16:creationId xmlns:a16="http://schemas.microsoft.com/office/drawing/2014/main" id="{6F4F117F-61C0-A242-8BA5-50CDCD02E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135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573CF48-2FB6-9647-98E3-98B93EC6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84" y="1623458"/>
            <a:ext cx="3268717" cy="490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Информация о картельных сговорах">
            <a:extLst>
              <a:ext uri="{FF2B5EF4-FFF2-40B4-BE49-F238E27FC236}">
                <a16:creationId xmlns:a16="http://schemas.microsoft.com/office/drawing/2014/main" id="{2D732B6B-8F19-CB49-B5C6-5AEB5D3782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34" y="2126186"/>
            <a:ext cx="6428839" cy="44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4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AC110-094F-2042-94B1-D58D9FB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42" y="86710"/>
            <a:ext cx="9601200" cy="1485900"/>
          </a:xfrm>
        </p:spPr>
        <p:txBody>
          <a:bodyPr>
            <a:normAutofit/>
          </a:bodyPr>
          <a:lstStyle/>
          <a:p>
            <a:r>
              <a:rPr lang="ru-RU" sz="4000" dirty="0"/>
              <a:t>Особенности правового режима за рубежом</a:t>
            </a:r>
          </a:p>
        </p:txBody>
      </p:sp>
      <p:pic>
        <p:nvPicPr>
          <p:cNvPr id="4098" name="Picture 2" descr="Принятие решений в неопределенности | Блог 4brain">
            <a:extLst>
              <a:ext uri="{FF2B5EF4-FFF2-40B4-BE49-F238E27FC236}">
                <a16:creationId xmlns:a16="http://schemas.microsoft.com/office/drawing/2014/main" id="{19D14550-5898-9D49-9CD1-BCC7E5BC41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24" y="3986713"/>
            <a:ext cx="3531476" cy="189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erobotics Joins The Global Call To Ban Killer Robots - No Robots Sign PNG  Image | Transparent PNG Free Download on SeekPNG">
            <a:extLst>
              <a:ext uri="{FF2B5EF4-FFF2-40B4-BE49-F238E27FC236}">
                <a16:creationId xmlns:a16="http://schemas.microsoft.com/office/drawing/2014/main" id="{9AD8D677-747F-F147-A282-687015D3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29" y="3984407"/>
            <a:ext cx="1927381" cy="194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Мода на искренность или как сохранить индивидуальность в эпоху «пакетных»  предложений | New-Retail.ru">
            <a:extLst>
              <a:ext uri="{FF2B5EF4-FFF2-40B4-BE49-F238E27FC236}">
                <a16:creationId xmlns:a16="http://schemas.microsoft.com/office/drawing/2014/main" id="{0F69B804-5583-A44E-A4B4-3E2AEA13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421" y="3984407"/>
            <a:ext cx="3111062" cy="19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Флаг Великобритании — Википедия">
            <a:extLst>
              <a:ext uri="{FF2B5EF4-FFF2-40B4-BE49-F238E27FC236}">
                <a16:creationId xmlns:a16="http://schemas.microsoft.com/office/drawing/2014/main" id="{7087D218-D4E6-3D4E-B460-6F5B68D2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24" y="1572610"/>
            <a:ext cx="3531476" cy="211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upload.wikimedia.org/wikipedia/commons/e/e2/Fla...">
            <a:extLst>
              <a:ext uri="{FF2B5EF4-FFF2-40B4-BE49-F238E27FC236}">
                <a16:creationId xmlns:a16="http://schemas.microsoft.com/office/drawing/2014/main" id="{5C4CF0F6-CD02-F747-9502-F1A806B181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813208-77C8-4548-9C1E-D9857EDD9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482" y="1572610"/>
            <a:ext cx="3531477" cy="2118886"/>
          </a:xfrm>
          <a:prstGeom prst="rect">
            <a:avLst/>
          </a:prstGeom>
        </p:spPr>
      </p:pic>
      <p:pic>
        <p:nvPicPr>
          <p:cNvPr id="4110" name="Picture 14" descr="Флаг Японии - цвета, история возникновения, что обозначает">
            <a:extLst>
              <a:ext uri="{FF2B5EF4-FFF2-40B4-BE49-F238E27FC236}">
                <a16:creationId xmlns:a16="http://schemas.microsoft.com/office/drawing/2014/main" id="{265FEA0C-9E39-FB4E-B930-4D3796F6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525" y="1572610"/>
            <a:ext cx="3763475" cy="211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12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A8281-39B0-C841-AC3C-5F9E693A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541" y="3038708"/>
            <a:ext cx="9601200" cy="14859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BD2AA-01B7-4F47-965F-5E494FA3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03613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72</TotalTime>
  <Words>30</Words>
  <Application>Microsoft Macintosh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Уголки</vt:lpstr>
      <vt:lpstr>Искусственный интеллект и право интеллектуальной собственности</vt:lpstr>
      <vt:lpstr>Правосубъектность ИИ</vt:lpstr>
      <vt:lpstr>Патентная охрана</vt:lpstr>
      <vt:lpstr>Риски и ответственность при использовании ИИ</vt:lpstr>
      <vt:lpstr>Особенности правового режима за рубежом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15</cp:revision>
  <dcterms:created xsi:type="dcterms:W3CDTF">2022-11-09T06:35:21Z</dcterms:created>
  <dcterms:modified xsi:type="dcterms:W3CDTF">2022-11-10T19:23:17Z</dcterms:modified>
</cp:coreProperties>
</file>