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2" r:id="rId8"/>
    <p:sldId id="266" r:id="rId9"/>
    <p:sldId id="261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8231-A6EE-42F8-BBFE-F99FF87DA08D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CFCB-28CC-427F-973D-DB9BFFFED00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1024px-Leonid_Pasternak_-_Boris_and_Alexand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290"/>
            <a:ext cx="9144000" cy="6429420"/>
          </a:xfrm>
        </p:spPr>
      </p:pic>
      <p:sp>
        <p:nvSpPr>
          <p:cNvPr id="5" name="TextBox 4"/>
          <p:cNvSpPr txBox="1"/>
          <p:nvPr/>
        </p:nvSpPr>
        <p:spPr>
          <a:xfrm>
            <a:off x="714348" y="5214950"/>
            <a:ext cx="557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Борис (слева) и Александр Пастернак (справа). Портрет работы</a:t>
            </a:r>
            <a:br>
              <a:rPr lang="ru-RU" sz="2400" b="1" dirty="0" smtClean="0">
                <a:solidFill>
                  <a:schemeClr val="bg1"/>
                </a:solidFill>
              </a:rPr>
            </a:br>
            <a:r>
              <a:rPr lang="ru-RU" sz="2400" b="1" dirty="0" smtClean="0">
                <a:solidFill>
                  <a:schemeClr val="bg1"/>
                </a:solidFill>
              </a:rPr>
              <a:t>отца, Леонида Осиповича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_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7166"/>
            <a:ext cx="9188081" cy="6125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https://avatars.mds.yandex.net/get-zen_doc/1925930/pub_5d0c6d5fdc3c7c00b0d61fc6_5d0d065fa692c900afdb9cb2/scale_12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 descr="5a8bd2ca292fc51bf58ab1f9390cc8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0"/>
            <a:ext cx="5000628" cy="6858000"/>
          </a:xfrm>
          <a:prstGeom prst="rect">
            <a:avLst/>
          </a:prstGeom>
        </p:spPr>
      </p:pic>
      <p:pic>
        <p:nvPicPr>
          <p:cNvPr id="4" name="Содержимое 3" descr="Boris_Pasternak_1928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4357686" cy="693122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800px-Mayakovsky_Pasterna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1857356" y="4929198"/>
            <a:ext cx="578651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Пастернак (второй слева), Сергей Эйзенштейн (третий слева), Лиля Брик (четвёртая справа), Владимир Маяковский (третий справа) и другие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07_nCxX8S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4113" y="285728"/>
            <a:ext cx="9188113" cy="6357982"/>
          </a:xfrm>
        </p:spPr>
      </p:pic>
      <p:sp>
        <p:nvSpPr>
          <p:cNvPr id="5" name="TextBox 4"/>
          <p:cNvSpPr txBox="1"/>
          <p:nvPr/>
        </p:nvSpPr>
        <p:spPr>
          <a:xfrm>
            <a:off x="5000596" y="5643578"/>
            <a:ext cx="414340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Борис Пастернак и Евгения Лурье с </a:t>
            </a:r>
            <a:r>
              <a:rPr lang="ru-RU" sz="2400" b="1" dirty="0" smtClean="0">
                <a:solidFill>
                  <a:schemeClr val="bg1"/>
                </a:solidFill>
              </a:rPr>
              <a:t>сыном Евгением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9693157t1h637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1480"/>
            <a:ext cx="9161031" cy="5643602"/>
          </a:xfrm>
        </p:spPr>
      </p:pic>
      <p:sp>
        <p:nvSpPr>
          <p:cNvPr id="8" name="TextBox 7"/>
          <p:cNvSpPr txBox="1"/>
          <p:nvPr/>
        </p:nvSpPr>
        <p:spPr>
          <a:xfrm>
            <a:off x="3571868" y="5715016"/>
            <a:ext cx="557213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Анна Ахматова и Борис Пастернак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Dommuzejpasterna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TextBox 6"/>
          <p:cNvSpPr txBox="1"/>
          <p:nvPr/>
        </p:nvSpPr>
        <p:spPr>
          <a:xfrm>
            <a:off x="1500166" y="5643578"/>
            <a:ext cx="4500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Дом-музей Б. Л. Пастернака в </a:t>
            </a:r>
            <a:r>
              <a:rPr lang="ru-RU" sz="2400" b="1" dirty="0" err="1"/>
              <a:t>Переделкине</a:t>
            </a:r>
            <a:endParaRPr lang="ru-RU" sz="2400" b="1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5728"/>
            <a:ext cx="9144000" cy="6096000"/>
          </a:xfrm>
        </p:spPr>
      </p:pic>
      <p:sp>
        <p:nvSpPr>
          <p:cNvPr id="6" name="TextBox 5"/>
          <p:cNvSpPr txBox="1"/>
          <p:nvPr/>
        </p:nvSpPr>
        <p:spPr>
          <a:xfrm>
            <a:off x="3857620" y="5643578"/>
            <a:ext cx="500062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Борис Пастернак и Ольга </a:t>
            </a:r>
            <a:r>
              <a:rPr lang="ru-RU" sz="2400" b="1" dirty="0" err="1">
                <a:solidFill>
                  <a:schemeClr val="bg1"/>
                </a:solidFill>
              </a:rPr>
              <a:t>Ивинская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tmmb2bwtfnlbbb9_10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7" y="0"/>
            <a:ext cx="6228457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01_oN2Yc1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15137"/>
            <a:ext cx="9144000" cy="6095999"/>
          </a:xfrm>
        </p:spPr>
      </p:pic>
      <p:sp>
        <p:nvSpPr>
          <p:cNvPr id="17410" name="AutoShape 2" descr="https://avatars.mds.yandex.net/get-zen_doc/1925930/pub_5d0c6d5fdc3c7c00b0d61fc6_5d0d065fa692c900afdb9cb2/scale_12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</Words>
  <Application>Microsoft Office PowerPoint</Application>
  <PresentationFormat>Экран 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15</cp:revision>
  <dcterms:created xsi:type="dcterms:W3CDTF">2020-03-09T18:29:06Z</dcterms:created>
  <dcterms:modified xsi:type="dcterms:W3CDTF">2020-03-09T21:00:06Z</dcterms:modified>
</cp:coreProperties>
</file>