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76" d="100"/>
          <a:sy n="76" d="100"/>
        </p:scale>
        <p:origin x="113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46D8E-A606-4EB3-8A9E-6B91476D7D6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B6CFA-60F7-405D-A73B-6B68B43A1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note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B6CFA-60F7-405D-A73B-6B68B43A19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2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B6CFA-60F7-405D-A73B-6B68B43A19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4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PowerPoint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St.</a:t>
            </a:r>
            <a:r>
              <a:rPr lang="en-US" baseline="0" dirty="0" smtClean="0"/>
              <a:t> Cloud Technical College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209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231231231</a:t>
            </a:r>
            <a:r>
              <a:rPr lang="en-US" dirty="0" smtClean="0">
                <a:hlinkClick r:id="rId3"/>
              </a:rPr>
              <a:t>https://www.google.com/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an outline of bulleted points</a:t>
            </a:r>
          </a:p>
          <a:p>
            <a:r>
              <a:rPr lang="en-US" baseline="0" dirty="0" smtClean="0"/>
              <a:t>You can print out PPT files as handouts using </a:t>
            </a:r>
            <a:r>
              <a:rPr lang="en-US" baseline="0" smtClean="0"/>
              <a:t>the </a:t>
            </a:r>
            <a:br>
              <a:rPr lang="en-US" baseline="0" smtClean="0"/>
            </a:br>
            <a:r>
              <a:rPr lang="en-US" baseline="0" smtClean="0"/>
              <a:t>PRINT &gt; </a:t>
            </a:r>
            <a:br>
              <a:rPr lang="en-US" baseline="0" smtClean="0"/>
            </a:br>
            <a:r>
              <a:rPr lang="en-US" baseline="0" smtClean="0"/>
              <a:t>  PRINT </a:t>
            </a:r>
            <a:r>
              <a:rPr lang="en-US" baseline="0" dirty="0" smtClean="0"/>
              <a:t>WHAT &gt; HANDOUTS</a:t>
            </a:r>
            <a:r>
              <a:rPr lang="en-US" dirty="0" smtClean="0"/>
              <a:t> option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9</TotalTime>
  <Words>40</Words>
  <Application>Microsoft Office PowerPoint</Application>
  <PresentationFormat>Экран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Calibri</vt:lpstr>
      <vt:lpstr>Tahoma</vt:lpstr>
      <vt:lpstr>Times New Roman</vt:lpstr>
      <vt:lpstr>Wingdings</vt:lpstr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Edward Astapov</cp:lastModifiedBy>
  <cp:revision>4</cp:revision>
  <dcterms:created xsi:type="dcterms:W3CDTF">2009-05-06T22:06:09Z</dcterms:created>
  <dcterms:modified xsi:type="dcterms:W3CDTF">2023-03-23T07:48:26Z</dcterms:modified>
</cp:coreProperties>
</file>