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503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57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70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63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5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69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582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95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3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9992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2F59-C2DB-8041-903B-10A9899AF0F3}" type="datetimeFigureOut">
              <a:rPr kumimoji="1" lang="ja-JP" altLang="en-US" smtClean="0"/>
              <a:t>2018/1/5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5624-19F1-ED46-A6B4-CB563DC9A0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08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cxnSp>
        <p:nvCxnSpPr>
          <p:cNvPr id="2" name="Connector 1"/>
          <p:cNvCxnSpPr/>
          <p:nvPr/>
        </p:nvCxnSpPr>
        <p:spPr>
          <a:xfrm flipV="1">
            <a:off x="0" y="-331787"/>
            <a:ext cx="0" cy="419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 2"/>
          <p:cNvCxnSpPr/>
          <p:nvPr/>
        </p:nvCxnSpPr>
        <p:spPr>
          <a:xfrm flipV="1">
            <a:off x="12700" y="-331787"/>
            <a:ext cx="0" cy="4190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 3"/>
          <p:cNvCxnSpPr/>
          <p:nvPr/>
        </p:nvCxnSpPr>
        <p:spPr>
          <a:xfrm flipV="1">
            <a:off x="423443" y="-87312"/>
            <a:ext cx="0" cy="419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 flipV="1">
            <a:off x="436143" y="-87312"/>
            <a:ext cx="0" cy="419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or 5"/>
          <p:cNvCxnSpPr/>
          <p:nvPr/>
        </p:nvCxnSpPr>
        <p:spPr>
          <a:xfrm>
            <a:off x="0" y="87312"/>
            <a:ext cx="423443" cy="24447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0" y="-331787"/>
            <a:ext cx="423443" cy="24447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12700" y="87312"/>
            <a:ext cx="423443" cy="24447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12700" y="-331787"/>
            <a:ext cx="423443" cy="24447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87312"/>
            <a:ext cx="127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423443" y="331787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-331787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423443" y="-87312"/>
            <a:ext cx="127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8071" y="-4587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33x55x1</a:t>
            </a:r>
          </a:p>
        </p:txBody>
      </p:sp>
      <p:cxnSp>
        <p:nvCxnSpPr>
          <p:cNvPr id="15" name="Connector 14"/>
          <p:cNvCxnSpPr/>
          <p:nvPr/>
        </p:nvCxnSpPr>
        <p:spPr>
          <a:xfrm flipV="1">
            <a:off x="1071143" y="-314642"/>
            <a:ext cx="0" cy="3936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 flipV="1">
            <a:off x="1225139" y="-314642"/>
            <a:ext cx="0" cy="3936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V="1">
            <a:off x="1479188" y="-79057"/>
            <a:ext cx="0" cy="3936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 flipV="1">
            <a:off x="1633185" y="-79057"/>
            <a:ext cx="0" cy="3936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1071143" y="79057"/>
            <a:ext cx="408045" cy="2355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1071143" y="-314642"/>
            <a:ext cx="408045" cy="2355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1225139" y="79057"/>
            <a:ext cx="408046" cy="23558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1225139" y="-314642"/>
            <a:ext cx="408046" cy="2355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1071143" y="79057"/>
            <a:ext cx="153996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1479188" y="314642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1071143" y="-314642"/>
            <a:ext cx="153996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1479188" y="-79057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352164" y="-4416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31x53x64</a:t>
            </a:r>
          </a:p>
        </p:txBody>
      </p:sp>
      <p:cxnSp>
        <p:nvCxnSpPr>
          <p:cNvPr id="28" name="Connector 27"/>
          <p:cNvCxnSpPr/>
          <p:nvPr/>
        </p:nvCxnSpPr>
        <p:spPr>
          <a:xfrm flipV="1">
            <a:off x="2268185" y="-314642"/>
            <a:ext cx="0" cy="3936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 flipV="1">
            <a:off x="2369785" y="-314642"/>
            <a:ext cx="0" cy="3936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 flipV="1">
            <a:off x="2676230" y="-79057"/>
            <a:ext cx="0" cy="3936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 flipV="1">
            <a:off x="2777830" y="-79057"/>
            <a:ext cx="0" cy="3936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2268185" y="79057"/>
            <a:ext cx="408045" cy="2355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>
            <a:off x="2268185" y="-314642"/>
            <a:ext cx="408045" cy="2355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2369785" y="79057"/>
            <a:ext cx="408045" cy="23558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>
            <a:off x="2369785" y="-314642"/>
            <a:ext cx="408045" cy="2355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2268185" y="79057"/>
            <a:ext cx="1016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2676230" y="314642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>
            <a:off x="2268185" y="-314642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>
            <a:off x="2676230" y="-79057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523007" y="-4416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31x53x32</a:t>
            </a:r>
          </a:p>
        </p:txBody>
      </p:sp>
      <p:cxnSp>
        <p:nvCxnSpPr>
          <p:cNvPr id="41" name="Connector 40"/>
          <p:cNvCxnSpPr/>
          <p:nvPr/>
        </p:nvCxnSpPr>
        <p:spPr>
          <a:xfrm flipV="1">
            <a:off x="3412830" y="-153035"/>
            <a:ext cx="0" cy="190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3514430" y="-153035"/>
            <a:ext cx="0" cy="1905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3613003" y="-37465"/>
            <a:ext cx="0" cy="190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3714603" y="-37465"/>
            <a:ext cx="0" cy="190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>
            <a:off x="3412830" y="37465"/>
            <a:ext cx="200173" cy="1155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3412830" y="-153035"/>
            <a:ext cx="200173" cy="1155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3514430" y="37465"/>
            <a:ext cx="200173" cy="11557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>
            <a:off x="3514430" y="-153035"/>
            <a:ext cx="200173" cy="1155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3412830" y="37465"/>
            <a:ext cx="1016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>
            <a:off x="3613003" y="15303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3412830" y="-15303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3613003" y="-3746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3563716" y="-28003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15x26x32</a:t>
            </a:r>
          </a:p>
        </p:txBody>
      </p:sp>
      <p:cxnSp>
        <p:nvCxnSpPr>
          <p:cNvPr id="54" name="Connector 53"/>
          <p:cNvCxnSpPr/>
          <p:nvPr/>
        </p:nvCxnSpPr>
        <p:spPr>
          <a:xfrm flipV="1">
            <a:off x="4349603" y="-153035"/>
            <a:ext cx="0" cy="190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 flipV="1">
            <a:off x="4503600" y="-153035"/>
            <a:ext cx="0" cy="1905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 flipV="1">
            <a:off x="4549776" y="-37465"/>
            <a:ext cx="0" cy="190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 flipV="1">
            <a:off x="4703773" y="-37465"/>
            <a:ext cx="0" cy="190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 57"/>
          <p:cNvCxnSpPr/>
          <p:nvPr/>
        </p:nvCxnSpPr>
        <p:spPr>
          <a:xfrm>
            <a:off x="4349603" y="37465"/>
            <a:ext cx="200173" cy="1155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 58"/>
          <p:cNvCxnSpPr/>
          <p:nvPr/>
        </p:nvCxnSpPr>
        <p:spPr>
          <a:xfrm>
            <a:off x="4349603" y="-153035"/>
            <a:ext cx="200173" cy="1155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 59"/>
          <p:cNvCxnSpPr/>
          <p:nvPr/>
        </p:nvCxnSpPr>
        <p:spPr>
          <a:xfrm>
            <a:off x="4503600" y="37465"/>
            <a:ext cx="200173" cy="11557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 60"/>
          <p:cNvCxnSpPr/>
          <p:nvPr/>
        </p:nvCxnSpPr>
        <p:spPr>
          <a:xfrm>
            <a:off x="4503600" y="-153035"/>
            <a:ext cx="200173" cy="1155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 61"/>
          <p:cNvCxnSpPr/>
          <p:nvPr/>
        </p:nvCxnSpPr>
        <p:spPr>
          <a:xfrm>
            <a:off x="4349603" y="37465"/>
            <a:ext cx="153997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>
            <a:off x="4549776" y="15303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4349603" y="-15303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>
            <a:off x="4549776" y="-3746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526688" y="-28003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15x26x64</a:t>
            </a:r>
          </a:p>
        </p:txBody>
      </p:sp>
      <p:cxnSp>
        <p:nvCxnSpPr>
          <p:cNvPr id="67" name="Connector 66"/>
          <p:cNvCxnSpPr/>
          <p:nvPr/>
        </p:nvCxnSpPr>
        <p:spPr>
          <a:xfrm flipV="1">
            <a:off x="5338773" y="-153035"/>
            <a:ext cx="0" cy="190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 flipV="1">
            <a:off x="5440373" y="-153035"/>
            <a:ext cx="0" cy="1905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 flipV="1">
            <a:off x="5538946" y="-37465"/>
            <a:ext cx="0" cy="190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 flipV="1">
            <a:off x="5640546" y="-37465"/>
            <a:ext cx="0" cy="1905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5338773" y="37465"/>
            <a:ext cx="200173" cy="1155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>
            <a:off x="5338773" y="-153035"/>
            <a:ext cx="200173" cy="1155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5440373" y="37465"/>
            <a:ext cx="200173" cy="11557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>
            <a:off x="5440373" y="-153035"/>
            <a:ext cx="200173" cy="11557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5338773" y="37465"/>
            <a:ext cx="1016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>
            <a:off x="5538946" y="15303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>
            <a:off x="5338773" y="-15303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>
            <a:off x="5538946" y="-3746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89659" y="-28003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15x26x32</a:t>
            </a:r>
          </a:p>
        </p:txBody>
      </p:sp>
      <p:cxnSp>
        <p:nvCxnSpPr>
          <p:cNvPr id="80" name="Connector 79"/>
          <p:cNvCxnSpPr/>
          <p:nvPr/>
        </p:nvCxnSpPr>
        <p:spPr>
          <a:xfrm flipV="1">
            <a:off x="6275546" y="-73342"/>
            <a:ext cx="0" cy="88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 flipV="1">
            <a:off x="6377146" y="-73342"/>
            <a:ext cx="0" cy="888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 flipV="1">
            <a:off x="6375632" y="-15557"/>
            <a:ext cx="0" cy="88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6477232" y="-15557"/>
            <a:ext cx="0" cy="88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>
            <a:off x="6275546" y="155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>
            <a:off x="6275546" y="-733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>
            <a:off x="6377146" y="155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6377146" y="-733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6275546" y="15557"/>
            <a:ext cx="1016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6375632" y="73342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6275546" y="-73342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>
            <a:off x="6375632" y="-15557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376389" y="-2003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7x13x32</a:t>
            </a:r>
          </a:p>
        </p:txBody>
      </p:sp>
      <p:cxnSp>
        <p:nvCxnSpPr>
          <p:cNvPr id="93" name="Connector 92"/>
          <p:cNvCxnSpPr/>
          <p:nvPr/>
        </p:nvCxnSpPr>
        <p:spPr>
          <a:xfrm flipV="1">
            <a:off x="7112232" y="-73342"/>
            <a:ext cx="0" cy="88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 93"/>
          <p:cNvCxnSpPr/>
          <p:nvPr/>
        </p:nvCxnSpPr>
        <p:spPr>
          <a:xfrm flipV="1">
            <a:off x="7266229" y="-73342"/>
            <a:ext cx="0" cy="888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 94"/>
          <p:cNvCxnSpPr/>
          <p:nvPr/>
        </p:nvCxnSpPr>
        <p:spPr>
          <a:xfrm flipV="1">
            <a:off x="7212319" y="-15557"/>
            <a:ext cx="0" cy="88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or 95"/>
          <p:cNvCxnSpPr/>
          <p:nvPr/>
        </p:nvCxnSpPr>
        <p:spPr>
          <a:xfrm flipV="1">
            <a:off x="7366316" y="-15557"/>
            <a:ext cx="0" cy="88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 96"/>
          <p:cNvCxnSpPr/>
          <p:nvPr/>
        </p:nvCxnSpPr>
        <p:spPr>
          <a:xfrm>
            <a:off x="7112232" y="15557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 97"/>
          <p:cNvCxnSpPr/>
          <p:nvPr/>
        </p:nvCxnSpPr>
        <p:spPr>
          <a:xfrm>
            <a:off x="7112232" y="-73342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 98"/>
          <p:cNvCxnSpPr/>
          <p:nvPr/>
        </p:nvCxnSpPr>
        <p:spPr>
          <a:xfrm>
            <a:off x="7266229" y="15557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 99"/>
          <p:cNvCxnSpPr/>
          <p:nvPr/>
        </p:nvCxnSpPr>
        <p:spPr>
          <a:xfrm>
            <a:off x="7266229" y="-73342"/>
            <a:ext cx="100087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 100"/>
          <p:cNvCxnSpPr/>
          <p:nvPr/>
        </p:nvCxnSpPr>
        <p:spPr>
          <a:xfrm>
            <a:off x="7112232" y="15557"/>
            <a:ext cx="153997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 101"/>
          <p:cNvCxnSpPr/>
          <p:nvPr/>
        </p:nvCxnSpPr>
        <p:spPr>
          <a:xfrm>
            <a:off x="7212319" y="73342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 102"/>
          <p:cNvCxnSpPr/>
          <p:nvPr/>
        </p:nvCxnSpPr>
        <p:spPr>
          <a:xfrm>
            <a:off x="7112232" y="-73342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 103"/>
          <p:cNvCxnSpPr/>
          <p:nvPr/>
        </p:nvCxnSpPr>
        <p:spPr>
          <a:xfrm>
            <a:off x="7212319" y="-15557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239274" y="-2003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7x13x64</a:t>
            </a:r>
          </a:p>
        </p:txBody>
      </p:sp>
      <p:cxnSp>
        <p:nvCxnSpPr>
          <p:cNvPr id="106" name="Connector 105"/>
          <p:cNvCxnSpPr/>
          <p:nvPr/>
        </p:nvCxnSpPr>
        <p:spPr>
          <a:xfrm flipV="1">
            <a:off x="8001316" y="-73342"/>
            <a:ext cx="0" cy="88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 106"/>
          <p:cNvCxnSpPr/>
          <p:nvPr/>
        </p:nvCxnSpPr>
        <p:spPr>
          <a:xfrm flipV="1">
            <a:off x="8102916" y="-73342"/>
            <a:ext cx="0" cy="888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 107"/>
          <p:cNvCxnSpPr/>
          <p:nvPr/>
        </p:nvCxnSpPr>
        <p:spPr>
          <a:xfrm flipV="1">
            <a:off x="8101402" y="-15557"/>
            <a:ext cx="0" cy="88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 108"/>
          <p:cNvCxnSpPr/>
          <p:nvPr/>
        </p:nvCxnSpPr>
        <p:spPr>
          <a:xfrm flipV="1">
            <a:off x="8203002" y="-15557"/>
            <a:ext cx="0" cy="888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 109"/>
          <p:cNvCxnSpPr/>
          <p:nvPr/>
        </p:nvCxnSpPr>
        <p:spPr>
          <a:xfrm>
            <a:off x="8001316" y="155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 110"/>
          <p:cNvCxnSpPr/>
          <p:nvPr/>
        </p:nvCxnSpPr>
        <p:spPr>
          <a:xfrm>
            <a:off x="8001316" y="-733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 111"/>
          <p:cNvCxnSpPr/>
          <p:nvPr/>
        </p:nvCxnSpPr>
        <p:spPr>
          <a:xfrm>
            <a:off x="8102916" y="15557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 112"/>
          <p:cNvCxnSpPr/>
          <p:nvPr/>
        </p:nvCxnSpPr>
        <p:spPr>
          <a:xfrm>
            <a:off x="8102916" y="-73342"/>
            <a:ext cx="100086" cy="57785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 113"/>
          <p:cNvCxnSpPr/>
          <p:nvPr/>
        </p:nvCxnSpPr>
        <p:spPr>
          <a:xfrm>
            <a:off x="8001316" y="15557"/>
            <a:ext cx="1016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 114"/>
          <p:cNvCxnSpPr/>
          <p:nvPr/>
        </p:nvCxnSpPr>
        <p:spPr>
          <a:xfrm>
            <a:off x="8101402" y="73342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 115"/>
          <p:cNvCxnSpPr/>
          <p:nvPr/>
        </p:nvCxnSpPr>
        <p:spPr>
          <a:xfrm>
            <a:off x="8001316" y="-73342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 116"/>
          <p:cNvCxnSpPr/>
          <p:nvPr/>
        </p:nvCxnSpPr>
        <p:spPr>
          <a:xfrm>
            <a:off x="8101402" y="-15557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102159" y="-2003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7x13x32</a:t>
            </a:r>
          </a:p>
        </p:txBody>
      </p:sp>
      <p:cxnSp>
        <p:nvCxnSpPr>
          <p:cNvPr id="119" name="Connector 118"/>
          <p:cNvCxnSpPr/>
          <p:nvPr/>
        </p:nvCxnSpPr>
        <p:spPr>
          <a:xfrm flipV="1">
            <a:off x="8838002" y="-32384"/>
            <a:ext cx="0" cy="38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 119"/>
          <p:cNvCxnSpPr/>
          <p:nvPr/>
        </p:nvCxnSpPr>
        <p:spPr>
          <a:xfrm flipV="1">
            <a:off x="8939602" y="-32384"/>
            <a:ext cx="0" cy="380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 120"/>
          <p:cNvCxnSpPr/>
          <p:nvPr/>
        </p:nvCxnSpPr>
        <p:spPr>
          <a:xfrm flipV="1">
            <a:off x="8884196" y="-5715"/>
            <a:ext cx="0" cy="38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 121"/>
          <p:cNvCxnSpPr/>
          <p:nvPr/>
        </p:nvCxnSpPr>
        <p:spPr>
          <a:xfrm flipV="1">
            <a:off x="8985796" y="-5715"/>
            <a:ext cx="0" cy="38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 122"/>
          <p:cNvCxnSpPr/>
          <p:nvPr/>
        </p:nvCxnSpPr>
        <p:spPr>
          <a:xfrm>
            <a:off x="8838002" y="5715"/>
            <a:ext cx="46194" cy="2666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 123"/>
          <p:cNvCxnSpPr/>
          <p:nvPr/>
        </p:nvCxnSpPr>
        <p:spPr>
          <a:xfrm>
            <a:off x="8838002" y="-32384"/>
            <a:ext cx="46194" cy="2666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 124"/>
          <p:cNvCxnSpPr/>
          <p:nvPr/>
        </p:nvCxnSpPr>
        <p:spPr>
          <a:xfrm>
            <a:off x="8939602" y="5715"/>
            <a:ext cx="46194" cy="2666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 125"/>
          <p:cNvCxnSpPr/>
          <p:nvPr/>
        </p:nvCxnSpPr>
        <p:spPr>
          <a:xfrm>
            <a:off x="8939602" y="-32384"/>
            <a:ext cx="46194" cy="2666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 126"/>
          <p:cNvCxnSpPr/>
          <p:nvPr/>
        </p:nvCxnSpPr>
        <p:spPr>
          <a:xfrm>
            <a:off x="8838002" y="5715"/>
            <a:ext cx="1016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 127"/>
          <p:cNvCxnSpPr/>
          <p:nvPr/>
        </p:nvCxnSpPr>
        <p:spPr>
          <a:xfrm>
            <a:off x="8884196" y="32384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 128"/>
          <p:cNvCxnSpPr/>
          <p:nvPr/>
        </p:nvCxnSpPr>
        <p:spPr>
          <a:xfrm>
            <a:off x="8838002" y="-32384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 129"/>
          <p:cNvCxnSpPr/>
          <p:nvPr/>
        </p:nvCxnSpPr>
        <p:spPr>
          <a:xfrm>
            <a:off x="8884196" y="-571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911899" y="-15938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3x6x32</a:t>
            </a:r>
          </a:p>
        </p:txBody>
      </p:sp>
      <p:cxnSp>
        <p:nvCxnSpPr>
          <p:cNvPr id="132" name="Connector 131"/>
          <p:cNvCxnSpPr/>
          <p:nvPr/>
        </p:nvCxnSpPr>
        <p:spPr>
          <a:xfrm flipV="1">
            <a:off x="9620796" y="-32384"/>
            <a:ext cx="0" cy="38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 132"/>
          <p:cNvCxnSpPr/>
          <p:nvPr/>
        </p:nvCxnSpPr>
        <p:spPr>
          <a:xfrm flipV="1">
            <a:off x="9774793" y="-32384"/>
            <a:ext cx="0" cy="380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 133"/>
          <p:cNvCxnSpPr/>
          <p:nvPr/>
        </p:nvCxnSpPr>
        <p:spPr>
          <a:xfrm flipV="1">
            <a:off x="9666990" y="-5715"/>
            <a:ext cx="0" cy="38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 134"/>
          <p:cNvCxnSpPr/>
          <p:nvPr/>
        </p:nvCxnSpPr>
        <p:spPr>
          <a:xfrm flipV="1">
            <a:off x="9820987" y="-5715"/>
            <a:ext cx="0" cy="38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 135"/>
          <p:cNvCxnSpPr/>
          <p:nvPr/>
        </p:nvCxnSpPr>
        <p:spPr>
          <a:xfrm>
            <a:off x="9620796" y="5715"/>
            <a:ext cx="46194" cy="2666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 136"/>
          <p:cNvCxnSpPr/>
          <p:nvPr/>
        </p:nvCxnSpPr>
        <p:spPr>
          <a:xfrm>
            <a:off x="9620796" y="-32384"/>
            <a:ext cx="46194" cy="2666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 137"/>
          <p:cNvCxnSpPr/>
          <p:nvPr/>
        </p:nvCxnSpPr>
        <p:spPr>
          <a:xfrm>
            <a:off x="9774793" y="5715"/>
            <a:ext cx="46194" cy="2666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 138"/>
          <p:cNvCxnSpPr/>
          <p:nvPr/>
        </p:nvCxnSpPr>
        <p:spPr>
          <a:xfrm>
            <a:off x="9774793" y="-32384"/>
            <a:ext cx="46194" cy="2666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 139"/>
          <p:cNvCxnSpPr/>
          <p:nvPr/>
        </p:nvCxnSpPr>
        <p:spPr>
          <a:xfrm>
            <a:off x="9620796" y="5715"/>
            <a:ext cx="153997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 140"/>
          <p:cNvCxnSpPr/>
          <p:nvPr/>
        </p:nvCxnSpPr>
        <p:spPr>
          <a:xfrm>
            <a:off x="9666990" y="32384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 141"/>
          <p:cNvCxnSpPr/>
          <p:nvPr/>
        </p:nvCxnSpPr>
        <p:spPr>
          <a:xfrm>
            <a:off x="9620796" y="-32384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 142"/>
          <p:cNvCxnSpPr/>
          <p:nvPr/>
        </p:nvCxnSpPr>
        <p:spPr>
          <a:xfrm>
            <a:off x="9666990" y="-5715"/>
            <a:ext cx="153997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9720892" y="-15938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3x6x64</a:t>
            </a:r>
          </a:p>
        </p:txBody>
      </p:sp>
      <p:cxnSp>
        <p:nvCxnSpPr>
          <p:cNvPr id="145" name="Connector 144"/>
          <p:cNvCxnSpPr/>
          <p:nvPr/>
        </p:nvCxnSpPr>
        <p:spPr>
          <a:xfrm flipV="1">
            <a:off x="10455987" y="-32384"/>
            <a:ext cx="0" cy="38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 145"/>
          <p:cNvCxnSpPr/>
          <p:nvPr/>
        </p:nvCxnSpPr>
        <p:spPr>
          <a:xfrm flipV="1">
            <a:off x="10557587" y="-32384"/>
            <a:ext cx="0" cy="3809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 146"/>
          <p:cNvCxnSpPr/>
          <p:nvPr/>
        </p:nvCxnSpPr>
        <p:spPr>
          <a:xfrm flipV="1">
            <a:off x="10502181" y="-5715"/>
            <a:ext cx="0" cy="38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 147"/>
          <p:cNvCxnSpPr/>
          <p:nvPr/>
        </p:nvCxnSpPr>
        <p:spPr>
          <a:xfrm flipV="1">
            <a:off x="10603781" y="-5715"/>
            <a:ext cx="0" cy="3809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 148"/>
          <p:cNvCxnSpPr/>
          <p:nvPr/>
        </p:nvCxnSpPr>
        <p:spPr>
          <a:xfrm>
            <a:off x="10455987" y="5715"/>
            <a:ext cx="46194" cy="2666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 149"/>
          <p:cNvCxnSpPr/>
          <p:nvPr/>
        </p:nvCxnSpPr>
        <p:spPr>
          <a:xfrm>
            <a:off x="10455987" y="-32384"/>
            <a:ext cx="46194" cy="2666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 150"/>
          <p:cNvCxnSpPr/>
          <p:nvPr/>
        </p:nvCxnSpPr>
        <p:spPr>
          <a:xfrm>
            <a:off x="10557587" y="5715"/>
            <a:ext cx="46194" cy="26669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 151"/>
          <p:cNvCxnSpPr/>
          <p:nvPr/>
        </p:nvCxnSpPr>
        <p:spPr>
          <a:xfrm>
            <a:off x="10557587" y="-32384"/>
            <a:ext cx="46194" cy="2666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 152"/>
          <p:cNvCxnSpPr/>
          <p:nvPr/>
        </p:nvCxnSpPr>
        <p:spPr>
          <a:xfrm>
            <a:off x="10455987" y="5715"/>
            <a:ext cx="1016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 153"/>
          <p:cNvCxnSpPr/>
          <p:nvPr/>
        </p:nvCxnSpPr>
        <p:spPr>
          <a:xfrm>
            <a:off x="10502181" y="32384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 154"/>
          <p:cNvCxnSpPr/>
          <p:nvPr/>
        </p:nvCxnSpPr>
        <p:spPr>
          <a:xfrm>
            <a:off x="10455987" y="-32384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 155"/>
          <p:cNvCxnSpPr/>
          <p:nvPr/>
        </p:nvCxnSpPr>
        <p:spPr>
          <a:xfrm>
            <a:off x="10502181" y="-5715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10529884" y="-15938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3x6x32</a:t>
            </a:r>
          </a:p>
        </p:txBody>
      </p:sp>
      <p:cxnSp>
        <p:nvCxnSpPr>
          <p:cNvPr id="158" name="Connector 157"/>
          <p:cNvCxnSpPr/>
          <p:nvPr/>
        </p:nvCxnSpPr>
        <p:spPr>
          <a:xfrm flipV="1">
            <a:off x="11238781" y="-13017"/>
            <a:ext cx="0" cy="127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 158"/>
          <p:cNvCxnSpPr/>
          <p:nvPr/>
        </p:nvCxnSpPr>
        <p:spPr>
          <a:xfrm flipV="1">
            <a:off x="11340381" y="-13017"/>
            <a:ext cx="0" cy="1270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 159"/>
          <p:cNvCxnSpPr/>
          <p:nvPr/>
        </p:nvCxnSpPr>
        <p:spPr>
          <a:xfrm flipV="1">
            <a:off x="11261877" y="317"/>
            <a:ext cx="0" cy="127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 160"/>
          <p:cNvCxnSpPr/>
          <p:nvPr/>
        </p:nvCxnSpPr>
        <p:spPr>
          <a:xfrm flipV="1">
            <a:off x="11363477" y="317"/>
            <a:ext cx="0" cy="127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 161"/>
          <p:cNvCxnSpPr/>
          <p:nvPr/>
        </p:nvCxnSpPr>
        <p:spPr>
          <a:xfrm>
            <a:off x="11238781" y="-317"/>
            <a:ext cx="23096" cy="1333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 162"/>
          <p:cNvCxnSpPr/>
          <p:nvPr/>
        </p:nvCxnSpPr>
        <p:spPr>
          <a:xfrm>
            <a:off x="11238781" y="-13017"/>
            <a:ext cx="23096" cy="1333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 163"/>
          <p:cNvCxnSpPr/>
          <p:nvPr/>
        </p:nvCxnSpPr>
        <p:spPr>
          <a:xfrm>
            <a:off x="11340381" y="-317"/>
            <a:ext cx="23096" cy="13334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 164"/>
          <p:cNvCxnSpPr/>
          <p:nvPr/>
        </p:nvCxnSpPr>
        <p:spPr>
          <a:xfrm>
            <a:off x="11340381" y="-13017"/>
            <a:ext cx="23096" cy="1333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 165"/>
          <p:cNvCxnSpPr/>
          <p:nvPr/>
        </p:nvCxnSpPr>
        <p:spPr>
          <a:xfrm>
            <a:off x="11238781" y="-317"/>
            <a:ext cx="101600" cy="0"/>
          </a:xfrm>
          <a:prstGeom prst="line">
            <a:avLst/>
          </a:prstGeom>
          <a:ln w="12700">
            <a:solidFill>
              <a:srgbClr val="0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 166"/>
          <p:cNvCxnSpPr/>
          <p:nvPr/>
        </p:nvCxnSpPr>
        <p:spPr>
          <a:xfrm>
            <a:off x="11261877" y="13017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 167"/>
          <p:cNvCxnSpPr/>
          <p:nvPr/>
        </p:nvCxnSpPr>
        <p:spPr>
          <a:xfrm>
            <a:off x="11238781" y="-13017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 168"/>
          <p:cNvCxnSpPr/>
          <p:nvPr/>
        </p:nvCxnSpPr>
        <p:spPr>
          <a:xfrm>
            <a:off x="11261877" y="317"/>
            <a:ext cx="1016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11301129" y="-14001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1x3x32</a:t>
            </a:r>
          </a:p>
        </p:txBody>
      </p:sp>
      <p:cxnSp>
        <p:nvCxnSpPr>
          <p:cNvPr id="171" name="Connector 170"/>
          <p:cNvCxnSpPr/>
          <p:nvPr/>
        </p:nvCxnSpPr>
        <p:spPr>
          <a:xfrm>
            <a:off x="11998477" y="-98205"/>
            <a:ext cx="0" cy="19641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 171"/>
          <p:cNvCxnSpPr/>
          <p:nvPr/>
        </p:nvCxnSpPr>
        <p:spPr>
          <a:xfrm>
            <a:off x="11998477" y="9820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 172"/>
          <p:cNvCxnSpPr/>
          <p:nvPr/>
        </p:nvCxnSpPr>
        <p:spPr>
          <a:xfrm flipV="1">
            <a:off x="12049277" y="-98205"/>
            <a:ext cx="0" cy="19641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 173"/>
          <p:cNvCxnSpPr/>
          <p:nvPr/>
        </p:nvCxnSpPr>
        <p:spPr>
          <a:xfrm flipH="1">
            <a:off x="11998477" y="-9820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12023877" y="-22520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96</a:t>
            </a:r>
          </a:p>
        </p:txBody>
      </p:sp>
      <p:cxnSp>
        <p:nvCxnSpPr>
          <p:cNvPr id="176" name="Connector 175"/>
          <p:cNvCxnSpPr/>
          <p:nvPr/>
        </p:nvCxnSpPr>
        <p:spPr>
          <a:xfrm>
            <a:off x="12684277" y="-116707"/>
            <a:ext cx="0" cy="23341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 176"/>
          <p:cNvCxnSpPr/>
          <p:nvPr/>
        </p:nvCxnSpPr>
        <p:spPr>
          <a:xfrm>
            <a:off x="12684277" y="116707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 177"/>
          <p:cNvCxnSpPr/>
          <p:nvPr/>
        </p:nvCxnSpPr>
        <p:spPr>
          <a:xfrm flipV="1">
            <a:off x="12735077" y="-116707"/>
            <a:ext cx="0" cy="233414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 178"/>
          <p:cNvCxnSpPr/>
          <p:nvPr/>
        </p:nvCxnSpPr>
        <p:spPr>
          <a:xfrm flipH="1">
            <a:off x="12684277" y="-116707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12709677" y="-24370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128</a:t>
            </a:r>
          </a:p>
        </p:txBody>
      </p:sp>
      <p:cxnSp>
        <p:nvCxnSpPr>
          <p:cNvPr id="181" name="Connector 180"/>
          <p:cNvCxnSpPr/>
          <p:nvPr/>
        </p:nvCxnSpPr>
        <p:spPr>
          <a:xfrm>
            <a:off x="13370077" y="-76998"/>
            <a:ext cx="0" cy="15399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 181"/>
          <p:cNvCxnSpPr/>
          <p:nvPr/>
        </p:nvCxnSpPr>
        <p:spPr>
          <a:xfrm>
            <a:off x="13370077" y="76998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 182"/>
          <p:cNvCxnSpPr/>
          <p:nvPr/>
        </p:nvCxnSpPr>
        <p:spPr>
          <a:xfrm flipV="1">
            <a:off x="13420877" y="-76998"/>
            <a:ext cx="0" cy="153996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 183"/>
          <p:cNvCxnSpPr/>
          <p:nvPr/>
        </p:nvCxnSpPr>
        <p:spPr>
          <a:xfrm flipH="1">
            <a:off x="13370077" y="-76998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13395477" y="-203998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64</a:t>
            </a:r>
          </a:p>
        </p:txBody>
      </p:sp>
      <p:cxnSp>
        <p:nvCxnSpPr>
          <p:cNvPr id="186" name="Connector 185"/>
          <p:cNvCxnSpPr/>
          <p:nvPr/>
        </p:nvCxnSpPr>
        <p:spPr>
          <a:xfrm>
            <a:off x="14055877" y="-33515"/>
            <a:ext cx="0" cy="6703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 186"/>
          <p:cNvCxnSpPr/>
          <p:nvPr/>
        </p:nvCxnSpPr>
        <p:spPr>
          <a:xfrm>
            <a:off x="14055877" y="3351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 187"/>
          <p:cNvCxnSpPr/>
          <p:nvPr/>
        </p:nvCxnSpPr>
        <p:spPr>
          <a:xfrm flipV="1">
            <a:off x="14106677" y="-33515"/>
            <a:ext cx="0" cy="6703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 188"/>
          <p:cNvCxnSpPr/>
          <p:nvPr/>
        </p:nvCxnSpPr>
        <p:spPr>
          <a:xfrm flipH="1">
            <a:off x="14055877" y="-33515"/>
            <a:ext cx="5080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14081277" y="-16051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16</a:t>
            </a:r>
          </a:p>
        </p:txBody>
      </p:sp>
      <p:cxnSp>
        <p:nvCxnSpPr>
          <p:cNvPr id="191" name="Connector 190"/>
          <p:cNvCxnSpPr/>
          <p:nvPr/>
        </p:nvCxnSpPr>
        <p:spPr>
          <a:xfrm flipV="1">
            <a:off x="211721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 191"/>
          <p:cNvCxnSpPr/>
          <p:nvPr/>
        </p:nvCxnSpPr>
        <p:spPr>
          <a:xfrm flipV="1">
            <a:off x="224421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 192"/>
          <p:cNvCxnSpPr/>
          <p:nvPr/>
        </p:nvCxnSpPr>
        <p:spPr>
          <a:xfrm flipV="1">
            <a:off x="234818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 193"/>
          <p:cNvCxnSpPr/>
          <p:nvPr/>
        </p:nvCxnSpPr>
        <p:spPr>
          <a:xfrm flipV="1">
            <a:off x="247518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 194"/>
          <p:cNvCxnSpPr/>
          <p:nvPr/>
        </p:nvCxnSpPr>
        <p:spPr>
          <a:xfrm>
            <a:off x="211721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 195"/>
          <p:cNvCxnSpPr/>
          <p:nvPr/>
        </p:nvCxnSpPr>
        <p:spPr>
          <a:xfrm>
            <a:off x="211721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 196"/>
          <p:cNvCxnSpPr/>
          <p:nvPr/>
        </p:nvCxnSpPr>
        <p:spPr>
          <a:xfrm>
            <a:off x="224421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 197"/>
          <p:cNvCxnSpPr/>
          <p:nvPr/>
        </p:nvCxnSpPr>
        <p:spPr>
          <a:xfrm>
            <a:off x="224421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 198"/>
          <p:cNvCxnSpPr/>
          <p:nvPr/>
        </p:nvCxnSpPr>
        <p:spPr>
          <a:xfrm>
            <a:off x="211721" y="12382"/>
            <a:ext cx="127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 199"/>
          <p:cNvCxnSpPr/>
          <p:nvPr/>
        </p:nvCxnSpPr>
        <p:spPr>
          <a:xfrm>
            <a:off x="234818" y="25717"/>
            <a:ext cx="127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 200"/>
          <p:cNvCxnSpPr/>
          <p:nvPr/>
        </p:nvCxnSpPr>
        <p:spPr>
          <a:xfrm>
            <a:off x="211721" y="-25717"/>
            <a:ext cx="127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 201"/>
          <p:cNvCxnSpPr/>
          <p:nvPr/>
        </p:nvCxnSpPr>
        <p:spPr>
          <a:xfrm>
            <a:off x="234818" y="-12382"/>
            <a:ext cx="127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 202"/>
          <p:cNvCxnSpPr/>
          <p:nvPr/>
        </p:nvCxnSpPr>
        <p:spPr>
          <a:xfrm flipV="1">
            <a:off x="224421" y="-157321"/>
            <a:ext cx="948733" cy="1316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 203"/>
          <p:cNvCxnSpPr/>
          <p:nvPr/>
        </p:nvCxnSpPr>
        <p:spPr>
          <a:xfrm flipV="1">
            <a:off x="247518" y="-157321"/>
            <a:ext cx="925636" cy="1830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753643" y="6365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64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753643" y="81438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07" name="Connector 206"/>
          <p:cNvCxnSpPr/>
          <p:nvPr/>
        </p:nvCxnSpPr>
        <p:spPr>
          <a:xfrm flipV="1">
            <a:off x="1275165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 207"/>
          <p:cNvCxnSpPr/>
          <p:nvPr/>
        </p:nvCxnSpPr>
        <p:spPr>
          <a:xfrm flipV="1">
            <a:off x="1429162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 208"/>
          <p:cNvCxnSpPr/>
          <p:nvPr/>
        </p:nvCxnSpPr>
        <p:spPr>
          <a:xfrm flipV="1">
            <a:off x="1298262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 209"/>
          <p:cNvCxnSpPr/>
          <p:nvPr/>
        </p:nvCxnSpPr>
        <p:spPr>
          <a:xfrm flipV="1">
            <a:off x="1452259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 210"/>
          <p:cNvCxnSpPr/>
          <p:nvPr/>
        </p:nvCxnSpPr>
        <p:spPr>
          <a:xfrm>
            <a:off x="1275165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 211"/>
          <p:cNvCxnSpPr/>
          <p:nvPr/>
        </p:nvCxnSpPr>
        <p:spPr>
          <a:xfrm>
            <a:off x="1275165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 212"/>
          <p:cNvCxnSpPr/>
          <p:nvPr/>
        </p:nvCxnSpPr>
        <p:spPr>
          <a:xfrm>
            <a:off x="1429162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 213"/>
          <p:cNvCxnSpPr/>
          <p:nvPr/>
        </p:nvCxnSpPr>
        <p:spPr>
          <a:xfrm>
            <a:off x="1429162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 214"/>
          <p:cNvCxnSpPr/>
          <p:nvPr/>
        </p:nvCxnSpPr>
        <p:spPr>
          <a:xfrm>
            <a:off x="1275165" y="12382"/>
            <a:ext cx="153997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 215"/>
          <p:cNvCxnSpPr/>
          <p:nvPr/>
        </p:nvCxnSpPr>
        <p:spPr>
          <a:xfrm>
            <a:off x="1298262" y="25717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 216"/>
          <p:cNvCxnSpPr/>
          <p:nvPr/>
        </p:nvCxnSpPr>
        <p:spPr>
          <a:xfrm>
            <a:off x="1275165" y="-25717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Connector 217"/>
          <p:cNvCxnSpPr/>
          <p:nvPr/>
        </p:nvCxnSpPr>
        <p:spPr>
          <a:xfrm>
            <a:off x="1298262" y="-12382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 218"/>
          <p:cNvCxnSpPr/>
          <p:nvPr/>
        </p:nvCxnSpPr>
        <p:spPr>
          <a:xfrm flipV="1">
            <a:off x="1429162" y="-157321"/>
            <a:ext cx="941034" cy="13160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 219"/>
          <p:cNvCxnSpPr/>
          <p:nvPr/>
        </p:nvCxnSpPr>
        <p:spPr>
          <a:xfrm flipV="1">
            <a:off x="1452259" y="-157321"/>
            <a:ext cx="917937" cy="18303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1950685" y="619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32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950685" y="797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23" name="Connector 222"/>
          <p:cNvCxnSpPr/>
          <p:nvPr/>
        </p:nvCxnSpPr>
        <p:spPr>
          <a:xfrm flipV="1">
            <a:off x="2472207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 223"/>
          <p:cNvCxnSpPr/>
          <p:nvPr/>
        </p:nvCxnSpPr>
        <p:spPr>
          <a:xfrm flipV="1">
            <a:off x="2573807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 224"/>
          <p:cNvCxnSpPr/>
          <p:nvPr/>
        </p:nvCxnSpPr>
        <p:spPr>
          <a:xfrm flipV="1">
            <a:off x="2487605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 225"/>
          <p:cNvCxnSpPr/>
          <p:nvPr/>
        </p:nvCxnSpPr>
        <p:spPr>
          <a:xfrm flipV="1">
            <a:off x="2589205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 226"/>
          <p:cNvCxnSpPr/>
          <p:nvPr/>
        </p:nvCxnSpPr>
        <p:spPr>
          <a:xfrm>
            <a:off x="2472207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nector 227"/>
          <p:cNvCxnSpPr/>
          <p:nvPr/>
        </p:nvCxnSpPr>
        <p:spPr>
          <a:xfrm>
            <a:off x="2472207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 228"/>
          <p:cNvCxnSpPr/>
          <p:nvPr/>
        </p:nvCxnSpPr>
        <p:spPr>
          <a:xfrm>
            <a:off x="2573807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 229"/>
          <p:cNvCxnSpPr/>
          <p:nvPr/>
        </p:nvCxnSpPr>
        <p:spPr>
          <a:xfrm>
            <a:off x="2573807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 230"/>
          <p:cNvCxnSpPr/>
          <p:nvPr/>
        </p:nvCxnSpPr>
        <p:spPr>
          <a:xfrm>
            <a:off x="2472207" y="8255"/>
            <a:ext cx="1016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 231"/>
          <p:cNvCxnSpPr/>
          <p:nvPr/>
        </p:nvCxnSpPr>
        <p:spPr>
          <a:xfrm>
            <a:off x="2487605" y="1714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 232"/>
          <p:cNvCxnSpPr/>
          <p:nvPr/>
        </p:nvCxnSpPr>
        <p:spPr>
          <a:xfrm>
            <a:off x="2472207" y="-1714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 233"/>
          <p:cNvCxnSpPr/>
          <p:nvPr/>
        </p:nvCxnSpPr>
        <p:spPr>
          <a:xfrm>
            <a:off x="2487605" y="-825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 234"/>
          <p:cNvCxnSpPr/>
          <p:nvPr/>
        </p:nvCxnSpPr>
        <p:spPr>
          <a:xfrm flipV="1">
            <a:off x="2573807" y="-76517"/>
            <a:ext cx="889066" cy="5937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Connector 235"/>
          <p:cNvCxnSpPr/>
          <p:nvPr/>
        </p:nvCxnSpPr>
        <p:spPr>
          <a:xfrm flipV="1">
            <a:off x="2589205" y="-76517"/>
            <a:ext cx="873668" cy="9366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3095330" y="6194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3095330" y="7972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39" name="Connector 238"/>
          <p:cNvCxnSpPr/>
          <p:nvPr/>
        </p:nvCxnSpPr>
        <p:spPr>
          <a:xfrm flipV="1">
            <a:off x="3512916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ctor 239"/>
          <p:cNvCxnSpPr/>
          <p:nvPr/>
        </p:nvCxnSpPr>
        <p:spPr>
          <a:xfrm flipV="1">
            <a:off x="3614516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 240"/>
          <p:cNvCxnSpPr/>
          <p:nvPr/>
        </p:nvCxnSpPr>
        <p:spPr>
          <a:xfrm flipV="1">
            <a:off x="3536013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 241"/>
          <p:cNvCxnSpPr/>
          <p:nvPr/>
        </p:nvCxnSpPr>
        <p:spPr>
          <a:xfrm flipV="1">
            <a:off x="3637613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or 242"/>
          <p:cNvCxnSpPr/>
          <p:nvPr/>
        </p:nvCxnSpPr>
        <p:spPr>
          <a:xfrm>
            <a:off x="3512916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 243"/>
          <p:cNvCxnSpPr/>
          <p:nvPr/>
        </p:nvCxnSpPr>
        <p:spPr>
          <a:xfrm>
            <a:off x="3512916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 244"/>
          <p:cNvCxnSpPr/>
          <p:nvPr/>
        </p:nvCxnSpPr>
        <p:spPr>
          <a:xfrm>
            <a:off x="3614516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ctor 245"/>
          <p:cNvCxnSpPr/>
          <p:nvPr/>
        </p:nvCxnSpPr>
        <p:spPr>
          <a:xfrm>
            <a:off x="3614516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or 246"/>
          <p:cNvCxnSpPr/>
          <p:nvPr/>
        </p:nvCxnSpPr>
        <p:spPr>
          <a:xfrm>
            <a:off x="3512916" y="12382"/>
            <a:ext cx="1016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ctor 247"/>
          <p:cNvCxnSpPr/>
          <p:nvPr/>
        </p:nvCxnSpPr>
        <p:spPr>
          <a:xfrm>
            <a:off x="3536013" y="25717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 248"/>
          <p:cNvCxnSpPr/>
          <p:nvPr/>
        </p:nvCxnSpPr>
        <p:spPr>
          <a:xfrm>
            <a:off x="3512916" y="-25717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 249"/>
          <p:cNvCxnSpPr/>
          <p:nvPr/>
        </p:nvCxnSpPr>
        <p:spPr>
          <a:xfrm>
            <a:off x="3536013" y="-12382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or 250"/>
          <p:cNvCxnSpPr/>
          <p:nvPr/>
        </p:nvCxnSpPr>
        <p:spPr>
          <a:xfrm flipV="1">
            <a:off x="3614516" y="-76517"/>
            <a:ext cx="785130" cy="508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 251"/>
          <p:cNvCxnSpPr/>
          <p:nvPr/>
        </p:nvCxnSpPr>
        <p:spPr>
          <a:xfrm flipV="1">
            <a:off x="3637613" y="-76517"/>
            <a:ext cx="762033" cy="10223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/>
          <p:cNvSpPr txBox="1"/>
          <p:nvPr/>
        </p:nvSpPr>
        <p:spPr>
          <a:xfrm>
            <a:off x="4032103" y="45783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64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4032103" y="6356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55" name="Connector 254"/>
          <p:cNvCxnSpPr/>
          <p:nvPr/>
        </p:nvCxnSpPr>
        <p:spPr>
          <a:xfrm flipV="1">
            <a:off x="444968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 255"/>
          <p:cNvCxnSpPr/>
          <p:nvPr/>
        </p:nvCxnSpPr>
        <p:spPr>
          <a:xfrm flipV="1">
            <a:off x="4603686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 256"/>
          <p:cNvCxnSpPr/>
          <p:nvPr/>
        </p:nvCxnSpPr>
        <p:spPr>
          <a:xfrm flipV="1">
            <a:off x="4472786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ctor 257"/>
          <p:cNvCxnSpPr/>
          <p:nvPr/>
        </p:nvCxnSpPr>
        <p:spPr>
          <a:xfrm flipV="1">
            <a:off x="4626783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 258"/>
          <p:cNvCxnSpPr/>
          <p:nvPr/>
        </p:nvCxnSpPr>
        <p:spPr>
          <a:xfrm>
            <a:off x="4449689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 259"/>
          <p:cNvCxnSpPr/>
          <p:nvPr/>
        </p:nvCxnSpPr>
        <p:spPr>
          <a:xfrm>
            <a:off x="4449689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 260"/>
          <p:cNvCxnSpPr/>
          <p:nvPr/>
        </p:nvCxnSpPr>
        <p:spPr>
          <a:xfrm>
            <a:off x="4603686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 261"/>
          <p:cNvCxnSpPr/>
          <p:nvPr/>
        </p:nvCxnSpPr>
        <p:spPr>
          <a:xfrm>
            <a:off x="4603686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or 262"/>
          <p:cNvCxnSpPr/>
          <p:nvPr/>
        </p:nvCxnSpPr>
        <p:spPr>
          <a:xfrm>
            <a:off x="4449689" y="12382"/>
            <a:ext cx="153997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 263"/>
          <p:cNvCxnSpPr/>
          <p:nvPr/>
        </p:nvCxnSpPr>
        <p:spPr>
          <a:xfrm>
            <a:off x="4472786" y="25717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 264"/>
          <p:cNvCxnSpPr/>
          <p:nvPr/>
        </p:nvCxnSpPr>
        <p:spPr>
          <a:xfrm>
            <a:off x="4449689" y="-25717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 265"/>
          <p:cNvCxnSpPr/>
          <p:nvPr/>
        </p:nvCxnSpPr>
        <p:spPr>
          <a:xfrm>
            <a:off x="4472786" y="-12382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 266"/>
          <p:cNvCxnSpPr/>
          <p:nvPr/>
        </p:nvCxnSpPr>
        <p:spPr>
          <a:xfrm flipV="1">
            <a:off x="4603686" y="-76517"/>
            <a:ext cx="785130" cy="508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 267"/>
          <p:cNvCxnSpPr/>
          <p:nvPr/>
        </p:nvCxnSpPr>
        <p:spPr>
          <a:xfrm flipV="1">
            <a:off x="4626783" y="-76517"/>
            <a:ext cx="762033" cy="10223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5021273" y="45783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32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5021273" y="6356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271" name="Connector 270"/>
          <p:cNvCxnSpPr/>
          <p:nvPr/>
        </p:nvCxnSpPr>
        <p:spPr>
          <a:xfrm flipV="1">
            <a:off x="5438859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 271"/>
          <p:cNvCxnSpPr/>
          <p:nvPr/>
        </p:nvCxnSpPr>
        <p:spPr>
          <a:xfrm flipV="1">
            <a:off x="5540459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 272"/>
          <p:cNvCxnSpPr/>
          <p:nvPr/>
        </p:nvCxnSpPr>
        <p:spPr>
          <a:xfrm flipV="1">
            <a:off x="5454257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 273"/>
          <p:cNvCxnSpPr/>
          <p:nvPr/>
        </p:nvCxnSpPr>
        <p:spPr>
          <a:xfrm flipV="1">
            <a:off x="5555857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Connector 274"/>
          <p:cNvCxnSpPr/>
          <p:nvPr/>
        </p:nvCxnSpPr>
        <p:spPr>
          <a:xfrm>
            <a:off x="5438859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 275"/>
          <p:cNvCxnSpPr/>
          <p:nvPr/>
        </p:nvCxnSpPr>
        <p:spPr>
          <a:xfrm>
            <a:off x="5438859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or 276"/>
          <p:cNvCxnSpPr/>
          <p:nvPr/>
        </p:nvCxnSpPr>
        <p:spPr>
          <a:xfrm>
            <a:off x="5540459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Connector 277"/>
          <p:cNvCxnSpPr/>
          <p:nvPr/>
        </p:nvCxnSpPr>
        <p:spPr>
          <a:xfrm>
            <a:off x="5540459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nector 278"/>
          <p:cNvCxnSpPr/>
          <p:nvPr/>
        </p:nvCxnSpPr>
        <p:spPr>
          <a:xfrm>
            <a:off x="5438859" y="8255"/>
            <a:ext cx="1016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 279"/>
          <p:cNvCxnSpPr/>
          <p:nvPr/>
        </p:nvCxnSpPr>
        <p:spPr>
          <a:xfrm>
            <a:off x="5454257" y="1714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Connector 280"/>
          <p:cNvCxnSpPr/>
          <p:nvPr/>
        </p:nvCxnSpPr>
        <p:spPr>
          <a:xfrm>
            <a:off x="5438859" y="-1714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 281"/>
          <p:cNvCxnSpPr/>
          <p:nvPr/>
        </p:nvCxnSpPr>
        <p:spPr>
          <a:xfrm>
            <a:off x="5454257" y="-825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Connector 282"/>
          <p:cNvCxnSpPr/>
          <p:nvPr/>
        </p:nvCxnSpPr>
        <p:spPr>
          <a:xfrm flipV="1">
            <a:off x="5540459" y="-36671"/>
            <a:ext cx="760109" cy="1952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nector 283"/>
          <p:cNvCxnSpPr/>
          <p:nvPr/>
        </p:nvCxnSpPr>
        <p:spPr>
          <a:xfrm flipV="1">
            <a:off x="5555857" y="-36671"/>
            <a:ext cx="744711" cy="53816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5958046" y="45783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5958046" y="63563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287" name="Connector 286"/>
          <p:cNvCxnSpPr/>
          <p:nvPr/>
        </p:nvCxnSpPr>
        <p:spPr>
          <a:xfrm flipV="1">
            <a:off x="632558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ctor 287"/>
          <p:cNvCxnSpPr/>
          <p:nvPr/>
        </p:nvCxnSpPr>
        <p:spPr>
          <a:xfrm flipV="1">
            <a:off x="642718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or 288"/>
          <p:cNvCxnSpPr/>
          <p:nvPr/>
        </p:nvCxnSpPr>
        <p:spPr>
          <a:xfrm flipV="1">
            <a:off x="6348686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0" name="Connector 289"/>
          <p:cNvCxnSpPr/>
          <p:nvPr/>
        </p:nvCxnSpPr>
        <p:spPr>
          <a:xfrm flipV="1">
            <a:off x="6450286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 290"/>
          <p:cNvCxnSpPr/>
          <p:nvPr/>
        </p:nvCxnSpPr>
        <p:spPr>
          <a:xfrm>
            <a:off x="6325589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Connector 291"/>
          <p:cNvCxnSpPr/>
          <p:nvPr/>
        </p:nvCxnSpPr>
        <p:spPr>
          <a:xfrm>
            <a:off x="6325589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 292"/>
          <p:cNvCxnSpPr/>
          <p:nvPr/>
        </p:nvCxnSpPr>
        <p:spPr>
          <a:xfrm>
            <a:off x="6427189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 293"/>
          <p:cNvCxnSpPr/>
          <p:nvPr/>
        </p:nvCxnSpPr>
        <p:spPr>
          <a:xfrm>
            <a:off x="6427189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 294"/>
          <p:cNvCxnSpPr/>
          <p:nvPr/>
        </p:nvCxnSpPr>
        <p:spPr>
          <a:xfrm>
            <a:off x="6325589" y="12382"/>
            <a:ext cx="1016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Connector 295"/>
          <p:cNvCxnSpPr/>
          <p:nvPr/>
        </p:nvCxnSpPr>
        <p:spPr>
          <a:xfrm>
            <a:off x="6348686" y="25717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 296"/>
          <p:cNvCxnSpPr/>
          <p:nvPr/>
        </p:nvCxnSpPr>
        <p:spPr>
          <a:xfrm>
            <a:off x="6325589" y="-25717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Connector 297"/>
          <p:cNvCxnSpPr/>
          <p:nvPr/>
        </p:nvCxnSpPr>
        <p:spPr>
          <a:xfrm>
            <a:off x="6348686" y="-12382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or 298"/>
          <p:cNvCxnSpPr/>
          <p:nvPr/>
        </p:nvCxnSpPr>
        <p:spPr>
          <a:xfrm flipV="1">
            <a:off x="6427189" y="-36671"/>
            <a:ext cx="710065" cy="1095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or 299"/>
          <p:cNvCxnSpPr/>
          <p:nvPr/>
        </p:nvCxnSpPr>
        <p:spPr>
          <a:xfrm flipV="1">
            <a:off x="6450286" y="-36671"/>
            <a:ext cx="686968" cy="6238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6794732" y="3781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64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6794732" y="5559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303" name="Connector 302"/>
          <p:cNvCxnSpPr/>
          <p:nvPr/>
        </p:nvCxnSpPr>
        <p:spPr>
          <a:xfrm flipV="1">
            <a:off x="7162276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 303"/>
          <p:cNvCxnSpPr/>
          <p:nvPr/>
        </p:nvCxnSpPr>
        <p:spPr>
          <a:xfrm flipV="1">
            <a:off x="7316273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or 304"/>
          <p:cNvCxnSpPr/>
          <p:nvPr/>
        </p:nvCxnSpPr>
        <p:spPr>
          <a:xfrm flipV="1">
            <a:off x="7185373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 305"/>
          <p:cNvCxnSpPr/>
          <p:nvPr/>
        </p:nvCxnSpPr>
        <p:spPr>
          <a:xfrm flipV="1">
            <a:off x="7339369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 306"/>
          <p:cNvCxnSpPr/>
          <p:nvPr/>
        </p:nvCxnSpPr>
        <p:spPr>
          <a:xfrm>
            <a:off x="7162276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 307"/>
          <p:cNvCxnSpPr/>
          <p:nvPr/>
        </p:nvCxnSpPr>
        <p:spPr>
          <a:xfrm>
            <a:off x="7162276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Connector 308"/>
          <p:cNvCxnSpPr/>
          <p:nvPr/>
        </p:nvCxnSpPr>
        <p:spPr>
          <a:xfrm>
            <a:off x="7316273" y="12382"/>
            <a:ext cx="23096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 309"/>
          <p:cNvCxnSpPr/>
          <p:nvPr/>
        </p:nvCxnSpPr>
        <p:spPr>
          <a:xfrm>
            <a:off x="7316273" y="-25717"/>
            <a:ext cx="23096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 310"/>
          <p:cNvCxnSpPr/>
          <p:nvPr/>
        </p:nvCxnSpPr>
        <p:spPr>
          <a:xfrm>
            <a:off x="7162276" y="12382"/>
            <a:ext cx="153997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 311"/>
          <p:cNvCxnSpPr/>
          <p:nvPr/>
        </p:nvCxnSpPr>
        <p:spPr>
          <a:xfrm>
            <a:off x="7185373" y="25717"/>
            <a:ext cx="1539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Connector 312"/>
          <p:cNvCxnSpPr/>
          <p:nvPr/>
        </p:nvCxnSpPr>
        <p:spPr>
          <a:xfrm>
            <a:off x="7162276" y="-25717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Connector 313"/>
          <p:cNvCxnSpPr/>
          <p:nvPr/>
        </p:nvCxnSpPr>
        <p:spPr>
          <a:xfrm>
            <a:off x="7185373" y="-12382"/>
            <a:ext cx="153996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 314"/>
          <p:cNvCxnSpPr/>
          <p:nvPr/>
        </p:nvCxnSpPr>
        <p:spPr>
          <a:xfrm flipV="1">
            <a:off x="7316273" y="-36671"/>
            <a:ext cx="710064" cy="10954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Connector 315"/>
          <p:cNvCxnSpPr/>
          <p:nvPr/>
        </p:nvCxnSpPr>
        <p:spPr>
          <a:xfrm flipV="1">
            <a:off x="7339369" y="-36671"/>
            <a:ext cx="686968" cy="62388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7683816" y="3781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32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7683816" y="5559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319" name="Connector 318"/>
          <p:cNvCxnSpPr/>
          <p:nvPr/>
        </p:nvCxnSpPr>
        <p:spPr>
          <a:xfrm flipV="1">
            <a:off x="8051359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Connector 319"/>
          <p:cNvCxnSpPr/>
          <p:nvPr/>
        </p:nvCxnSpPr>
        <p:spPr>
          <a:xfrm flipV="1">
            <a:off x="8152959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Connector 320"/>
          <p:cNvCxnSpPr/>
          <p:nvPr/>
        </p:nvCxnSpPr>
        <p:spPr>
          <a:xfrm flipV="1">
            <a:off x="8066757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 321"/>
          <p:cNvCxnSpPr/>
          <p:nvPr/>
        </p:nvCxnSpPr>
        <p:spPr>
          <a:xfrm flipV="1">
            <a:off x="8168357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Connector 322"/>
          <p:cNvCxnSpPr/>
          <p:nvPr/>
        </p:nvCxnSpPr>
        <p:spPr>
          <a:xfrm>
            <a:off x="8051359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Connector 323"/>
          <p:cNvCxnSpPr/>
          <p:nvPr/>
        </p:nvCxnSpPr>
        <p:spPr>
          <a:xfrm>
            <a:off x="8051359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 324"/>
          <p:cNvCxnSpPr/>
          <p:nvPr/>
        </p:nvCxnSpPr>
        <p:spPr>
          <a:xfrm>
            <a:off x="8152959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Connector 325"/>
          <p:cNvCxnSpPr/>
          <p:nvPr/>
        </p:nvCxnSpPr>
        <p:spPr>
          <a:xfrm>
            <a:off x="8152959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nector 326"/>
          <p:cNvCxnSpPr/>
          <p:nvPr/>
        </p:nvCxnSpPr>
        <p:spPr>
          <a:xfrm>
            <a:off x="8051359" y="8255"/>
            <a:ext cx="1016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Connector 327"/>
          <p:cNvCxnSpPr/>
          <p:nvPr/>
        </p:nvCxnSpPr>
        <p:spPr>
          <a:xfrm>
            <a:off x="8066757" y="1714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nector 328"/>
          <p:cNvCxnSpPr/>
          <p:nvPr/>
        </p:nvCxnSpPr>
        <p:spPr>
          <a:xfrm>
            <a:off x="8051359" y="-1714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nector 329"/>
          <p:cNvCxnSpPr/>
          <p:nvPr/>
        </p:nvCxnSpPr>
        <p:spPr>
          <a:xfrm>
            <a:off x="8066757" y="-825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 330"/>
          <p:cNvCxnSpPr/>
          <p:nvPr/>
        </p:nvCxnSpPr>
        <p:spPr>
          <a:xfrm>
            <a:off x="8152959" y="-17145"/>
            <a:ext cx="696592" cy="95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Connector 331"/>
          <p:cNvCxnSpPr/>
          <p:nvPr/>
        </p:nvCxnSpPr>
        <p:spPr>
          <a:xfrm flipV="1">
            <a:off x="8168357" y="-16192"/>
            <a:ext cx="681194" cy="3333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3" name="TextBox 332"/>
          <p:cNvSpPr txBox="1"/>
          <p:nvPr/>
        </p:nvSpPr>
        <p:spPr>
          <a:xfrm>
            <a:off x="8520502" y="3781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8520502" y="555942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cxnSp>
        <p:nvCxnSpPr>
          <p:cNvPr id="335" name="Connector 334"/>
          <p:cNvCxnSpPr/>
          <p:nvPr/>
        </p:nvCxnSpPr>
        <p:spPr>
          <a:xfrm flipV="1">
            <a:off x="886109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Connector 335"/>
          <p:cNvCxnSpPr/>
          <p:nvPr/>
        </p:nvCxnSpPr>
        <p:spPr>
          <a:xfrm flipV="1">
            <a:off x="8962699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Connector 336"/>
          <p:cNvCxnSpPr/>
          <p:nvPr/>
        </p:nvCxnSpPr>
        <p:spPr>
          <a:xfrm flipV="1">
            <a:off x="8884196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8" name="Connector 337"/>
          <p:cNvCxnSpPr/>
          <p:nvPr/>
        </p:nvCxnSpPr>
        <p:spPr>
          <a:xfrm flipV="1">
            <a:off x="8985796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Connector 338"/>
          <p:cNvCxnSpPr/>
          <p:nvPr/>
        </p:nvCxnSpPr>
        <p:spPr>
          <a:xfrm>
            <a:off x="8861099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Connector 339"/>
          <p:cNvCxnSpPr/>
          <p:nvPr/>
        </p:nvCxnSpPr>
        <p:spPr>
          <a:xfrm>
            <a:off x="8861099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Connector 340"/>
          <p:cNvCxnSpPr/>
          <p:nvPr/>
        </p:nvCxnSpPr>
        <p:spPr>
          <a:xfrm>
            <a:off x="8962699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Connector 341"/>
          <p:cNvCxnSpPr/>
          <p:nvPr/>
        </p:nvCxnSpPr>
        <p:spPr>
          <a:xfrm>
            <a:off x="8962699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Connector 342"/>
          <p:cNvCxnSpPr/>
          <p:nvPr/>
        </p:nvCxnSpPr>
        <p:spPr>
          <a:xfrm>
            <a:off x="8861099" y="12382"/>
            <a:ext cx="1016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nector 343"/>
          <p:cNvCxnSpPr/>
          <p:nvPr/>
        </p:nvCxnSpPr>
        <p:spPr>
          <a:xfrm>
            <a:off x="8884196" y="25717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Connector 344"/>
          <p:cNvCxnSpPr/>
          <p:nvPr/>
        </p:nvCxnSpPr>
        <p:spPr>
          <a:xfrm>
            <a:off x="8861099" y="-25717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Connector 345"/>
          <p:cNvCxnSpPr/>
          <p:nvPr/>
        </p:nvCxnSpPr>
        <p:spPr>
          <a:xfrm>
            <a:off x="8884196" y="-12382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 346"/>
          <p:cNvCxnSpPr/>
          <p:nvPr/>
        </p:nvCxnSpPr>
        <p:spPr>
          <a:xfrm>
            <a:off x="8962699" y="-25717"/>
            <a:ext cx="669646" cy="95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Connector 347"/>
          <p:cNvCxnSpPr/>
          <p:nvPr/>
        </p:nvCxnSpPr>
        <p:spPr>
          <a:xfrm flipV="1">
            <a:off x="8985796" y="-16192"/>
            <a:ext cx="646549" cy="4190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9" name="TextBox 348"/>
          <p:cNvSpPr txBox="1"/>
          <p:nvPr/>
        </p:nvSpPr>
        <p:spPr>
          <a:xfrm>
            <a:off x="9303296" y="33718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64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9303296" y="51498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351" name="Connector 350"/>
          <p:cNvCxnSpPr/>
          <p:nvPr/>
        </p:nvCxnSpPr>
        <p:spPr>
          <a:xfrm flipV="1">
            <a:off x="9643893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Connector 351"/>
          <p:cNvCxnSpPr/>
          <p:nvPr/>
        </p:nvCxnSpPr>
        <p:spPr>
          <a:xfrm flipV="1">
            <a:off x="9797890" y="-25717"/>
            <a:ext cx="0" cy="38099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Connector 352"/>
          <p:cNvCxnSpPr/>
          <p:nvPr/>
        </p:nvCxnSpPr>
        <p:spPr>
          <a:xfrm flipV="1">
            <a:off x="9666990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Connector 353"/>
          <p:cNvCxnSpPr/>
          <p:nvPr/>
        </p:nvCxnSpPr>
        <p:spPr>
          <a:xfrm flipV="1">
            <a:off x="9820987" y="-12382"/>
            <a:ext cx="0" cy="3809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nector 354"/>
          <p:cNvCxnSpPr/>
          <p:nvPr/>
        </p:nvCxnSpPr>
        <p:spPr>
          <a:xfrm>
            <a:off x="9643893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 355"/>
          <p:cNvCxnSpPr/>
          <p:nvPr/>
        </p:nvCxnSpPr>
        <p:spPr>
          <a:xfrm>
            <a:off x="9643893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Connector 356"/>
          <p:cNvCxnSpPr/>
          <p:nvPr/>
        </p:nvCxnSpPr>
        <p:spPr>
          <a:xfrm>
            <a:off x="9797890" y="12382"/>
            <a:ext cx="23097" cy="13335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 357"/>
          <p:cNvCxnSpPr/>
          <p:nvPr/>
        </p:nvCxnSpPr>
        <p:spPr>
          <a:xfrm>
            <a:off x="9797890" y="-25717"/>
            <a:ext cx="23097" cy="1333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Connector 358"/>
          <p:cNvCxnSpPr/>
          <p:nvPr/>
        </p:nvCxnSpPr>
        <p:spPr>
          <a:xfrm>
            <a:off x="9643893" y="12382"/>
            <a:ext cx="153997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Connector 359"/>
          <p:cNvCxnSpPr/>
          <p:nvPr/>
        </p:nvCxnSpPr>
        <p:spPr>
          <a:xfrm>
            <a:off x="9666990" y="25717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Connector 360"/>
          <p:cNvCxnSpPr/>
          <p:nvPr/>
        </p:nvCxnSpPr>
        <p:spPr>
          <a:xfrm>
            <a:off x="9643893" y="-25717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Connector 361"/>
          <p:cNvCxnSpPr/>
          <p:nvPr/>
        </p:nvCxnSpPr>
        <p:spPr>
          <a:xfrm>
            <a:off x="9666990" y="-12382"/>
            <a:ext cx="153997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Connector 362"/>
          <p:cNvCxnSpPr/>
          <p:nvPr/>
        </p:nvCxnSpPr>
        <p:spPr>
          <a:xfrm>
            <a:off x="9797890" y="-25717"/>
            <a:ext cx="669645" cy="9525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 363"/>
          <p:cNvCxnSpPr/>
          <p:nvPr/>
        </p:nvCxnSpPr>
        <p:spPr>
          <a:xfrm flipV="1">
            <a:off x="9820987" y="-16192"/>
            <a:ext cx="646548" cy="41909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10138487" y="33718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conv3x3, 32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10138487" y="51498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(1, 1)</a:t>
            </a:r>
          </a:p>
        </p:txBody>
      </p:sp>
      <p:cxnSp>
        <p:nvCxnSpPr>
          <p:cNvPr id="367" name="Connector 366"/>
          <p:cNvCxnSpPr/>
          <p:nvPr/>
        </p:nvCxnSpPr>
        <p:spPr>
          <a:xfrm flipV="1">
            <a:off x="10479084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 367"/>
          <p:cNvCxnSpPr/>
          <p:nvPr/>
        </p:nvCxnSpPr>
        <p:spPr>
          <a:xfrm flipV="1">
            <a:off x="10580684" y="-17145"/>
            <a:ext cx="0" cy="2540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Connector 368"/>
          <p:cNvCxnSpPr/>
          <p:nvPr/>
        </p:nvCxnSpPr>
        <p:spPr>
          <a:xfrm flipV="1">
            <a:off x="10494482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 369"/>
          <p:cNvCxnSpPr/>
          <p:nvPr/>
        </p:nvCxnSpPr>
        <p:spPr>
          <a:xfrm flipV="1">
            <a:off x="10596082" y="-8255"/>
            <a:ext cx="0" cy="25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Connector 370"/>
          <p:cNvCxnSpPr/>
          <p:nvPr/>
        </p:nvCxnSpPr>
        <p:spPr>
          <a:xfrm>
            <a:off x="10479084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Connector 371"/>
          <p:cNvCxnSpPr/>
          <p:nvPr/>
        </p:nvCxnSpPr>
        <p:spPr>
          <a:xfrm>
            <a:off x="10479084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Connector 372"/>
          <p:cNvCxnSpPr/>
          <p:nvPr/>
        </p:nvCxnSpPr>
        <p:spPr>
          <a:xfrm>
            <a:off x="10580684" y="8255"/>
            <a:ext cx="15398" cy="889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Connector 373"/>
          <p:cNvCxnSpPr/>
          <p:nvPr/>
        </p:nvCxnSpPr>
        <p:spPr>
          <a:xfrm>
            <a:off x="10580684" y="-17145"/>
            <a:ext cx="15398" cy="889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Connector 374"/>
          <p:cNvCxnSpPr/>
          <p:nvPr/>
        </p:nvCxnSpPr>
        <p:spPr>
          <a:xfrm>
            <a:off x="10479084" y="8255"/>
            <a:ext cx="101600" cy="0"/>
          </a:xfrm>
          <a:prstGeom prst="line">
            <a:avLst/>
          </a:prstGeom>
          <a:ln w="12700">
            <a:solidFill>
              <a:srgbClr val="0000F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 375"/>
          <p:cNvCxnSpPr/>
          <p:nvPr/>
        </p:nvCxnSpPr>
        <p:spPr>
          <a:xfrm>
            <a:off x="10494482" y="1714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Connector 376"/>
          <p:cNvCxnSpPr/>
          <p:nvPr/>
        </p:nvCxnSpPr>
        <p:spPr>
          <a:xfrm>
            <a:off x="10479084" y="-1714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Connector 377"/>
          <p:cNvCxnSpPr/>
          <p:nvPr/>
        </p:nvCxnSpPr>
        <p:spPr>
          <a:xfrm>
            <a:off x="10494482" y="-8255"/>
            <a:ext cx="101600" cy="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Connector 378"/>
          <p:cNvCxnSpPr/>
          <p:nvPr/>
        </p:nvCxnSpPr>
        <p:spPr>
          <a:xfrm>
            <a:off x="10580684" y="-17145"/>
            <a:ext cx="663871" cy="10637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0" name="Connector 379"/>
          <p:cNvCxnSpPr/>
          <p:nvPr/>
        </p:nvCxnSpPr>
        <p:spPr>
          <a:xfrm flipV="1">
            <a:off x="10596082" y="-6508"/>
            <a:ext cx="648473" cy="23653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TextBox 380"/>
          <p:cNvSpPr txBox="1"/>
          <p:nvPr/>
        </p:nvSpPr>
        <p:spPr>
          <a:xfrm>
            <a:off x="10921281" y="33718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maxpool2x2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10921281" y="514984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stride (2, 2)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11680977" y="40300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11680977" y="403005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flatten</a:t>
            </a:r>
          </a:p>
        </p:txBody>
      </p:sp>
      <p:cxnSp>
        <p:nvCxnSpPr>
          <p:cNvPr id="385" name="Connector 384"/>
          <p:cNvCxnSpPr/>
          <p:nvPr/>
        </p:nvCxnSpPr>
        <p:spPr>
          <a:xfrm>
            <a:off x="12049277" y="-98205"/>
            <a:ext cx="635000" cy="39852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 385"/>
          <p:cNvCxnSpPr/>
          <p:nvPr/>
        </p:nvCxnSpPr>
        <p:spPr>
          <a:xfrm flipV="1">
            <a:off x="12049277" y="-58353"/>
            <a:ext cx="635000" cy="156558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7" name="TextBox 386"/>
          <p:cNvSpPr txBox="1"/>
          <p:nvPr/>
        </p:nvSpPr>
        <p:spPr>
          <a:xfrm>
            <a:off x="12366777" y="42150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388" name="Connector 387"/>
          <p:cNvCxnSpPr/>
          <p:nvPr/>
        </p:nvCxnSpPr>
        <p:spPr>
          <a:xfrm>
            <a:off x="12049277" y="-98205"/>
            <a:ext cx="635000" cy="39852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9" name="Connector 388"/>
          <p:cNvCxnSpPr/>
          <p:nvPr/>
        </p:nvCxnSpPr>
        <p:spPr>
          <a:xfrm flipV="1">
            <a:off x="12049277" y="-58353"/>
            <a:ext cx="635000" cy="156558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0" name="TextBox 389"/>
          <p:cNvSpPr txBox="1"/>
          <p:nvPr/>
        </p:nvSpPr>
        <p:spPr>
          <a:xfrm>
            <a:off x="12366777" y="42150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391" name="Connector 390"/>
          <p:cNvCxnSpPr/>
          <p:nvPr/>
        </p:nvCxnSpPr>
        <p:spPr>
          <a:xfrm>
            <a:off x="12735077" y="-116707"/>
            <a:ext cx="635000" cy="78208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Connector 391"/>
          <p:cNvCxnSpPr/>
          <p:nvPr/>
        </p:nvCxnSpPr>
        <p:spPr>
          <a:xfrm flipV="1">
            <a:off x="12735077" y="-38499"/>
            <a:ext cx="635000" cy="155206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13052577" y="42150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394" name="Connector 393"/>
          <p:cNvCxnSpPr/>
          <p:nvPr/>
        </p:nvCxnSpPr>
        <p:spPr>
          <a:xfrm>
            <a:off x="12735077" y="-116707"/>
            <a:ext cx="635000" cy="78208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Connector 394"/>
          <p:cNvCxnSpPr/>
          <p:nvPr/>
        </p:nvCxnSpPr>
        <p:spPr>
          <a:xfrm flipV="1">
            <a:off x="12735077" y="-38499"/>
            <a:ext cx="635000" cy="155206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TextBox 395"/>
          <p:cNvSpPr txBox="1"/>
          <p:nvPr/>
        </p:nvSpPr>
        <p:spPr>
          <a:xfrm>
            <a:off x="13052577" y="421507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397" name="Connector 396"/>
          <p:cNvCxnSpPr/>
          <p:nvPr/>
        </p:nvCxnSpPr>
        <p:spPr>
          <a:xfrm>
            <a:off x="13420877" y="-76998"/>
            <a:ext cx="635000" cy="6024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Connector 397"/>
          <p:cNvCxnSpPr/>
          <p:nvPr/>
        </p:nvCxnSpPr>
        <p:spPr>
          <a:xfrm flipV="1">
            <a:off x="13420877" y="-16757"/>
            <a:ext cx="635000" cy="9375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" name="TextBox 398"/>
          <p:cNvSpPr txBox="1"/>
          <p:nvPr/>
        </p:nvSpPr>
        <p:spPr>
          <a:xfrm>
            <a:off x="13738377" y="381798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  <p:cxnSp>
        <p:nvCxnSpPr>
          <p:cNvPr id="400" name="Connector 399"/>
          <p:cNvCxnSpPr/>
          <p:nvPr/>
        </p:nvCxnSpPr>
        <p:spPr>
          <a:xfrm>
            <a:off x="13420877" y="-76998"/>
            <a:ext cx="635000" cy="60241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Connector 400"/>
          <p:cNvCxnSpPr/>
          <p:nvPr/>
        </p:nvCxnSpPr>
        <p:spPr>
          <a:xfrm flipV="1">
            <a:off x="13420877" y="-16757"/>
            <a:ext cx="635000" cy="93755"/>
          </a:xfrm>
          <a:prstGeom prst="line">
            <a:avLst/>
          </a:prstGeom>
          <a:ln w="12700">
            <a:solidFill>
              <a:srgbClr val="0000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2" name="TextBox 401"/>
          <p:cNvSpPr txBox="1"/>
          <p:nvPr/>
        </p:nvSpPr>
        <p:spPr>
          <a:xfrm>
            <a:off x="13738377" y="381798"/>
            <a:ext cx="0" cy="0"/>
          </a:xfrm>
          <a:prstGeom prst="rect">
            <a:avLst/>
          </a:prstGeom>
          <a:noFill/>
        </p:spPr>
        <p:txBody>
          <a:bodyPr wrap="none" anchor="b">
            <a:spAutoFit/>
          </a:bodyPr>
          <a:lstStyle/>
          <a:p>
            <a:pPr algn="ctr">
              <a:defRPr sz="1400">
                <a:latin typeface="arial"/>
              </a:defRPr>
            </a:pPr>
            <a:r>
              <a:t>dense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Arial</vt:lpstr>
      <vt:lpstr>Yu Gothic</vt:lpstr>
      <vt:lpstr>Yu Gothic Light</vt:lpstr>
      <vt:lpstr>ホワイト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Microsoft Office ユーザー</cp:lastModifiedBy>
  <cp:revision>3</cp:revision>
  <dcterms:created xsi:type="dcterms:W3CDTF">2018-01-04T04:05:58Z</dcterms:created>
  <dcterms:modified xsi:type="dcterms:W3CDTF">2018-01-04T16:06:56Z</dcterms:modified>
  <cp:category/>
</cp:coreProperties>
</file>