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611822"/>
            <a:ext cx="0" cy="1219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611822"/>
            <a:ext cx="0" cy="12191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7698" y="-607377"/>
            <a:ext cx="0" cy="1219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20398" y="-607377"/>
            <a:ext cx="0" cy="1219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607377"/>
            <a:ext cx="7698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611822"/>
            <a:ext cx="7698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2700" y="607377"/>
            <a:ext cx="7698" cy="444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12700" y="-611822"/>
            <a:ext cx="7698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607377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7698" y="611822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611822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7698" y="-607377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99" y="-7388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96x1x1</a:t>
            </a:r>
          </a:p>
        </p:txBody>
      </p:sp>
      <p:cxnSp>
        <p:nvCxnSpPr>
          <p:cNvPr id="15" name="Connector 14"/>
          <p:cNvCxnSpPr/>
          <p:nvPr/>
        </p:nvCxnSpPr>
        <p:spPr>
          <a:xfrm>
            <a:off x="655398" y="-98205"/>
            <a:ext cx="0" cy="19641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655398" y="9820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706198" y="-98205"/>
            <a:ext cx="0" cy="19641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55398" y="-9820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0798" y="-22520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96</a:t>
            </a:r>
          </a:p>
        </p:txBody>
      </p:sp>
      <p:cxnSp>
        <p:nvCxnSpPr>
          <p:cNvPr id="20" name="Connector 19"/>
          <p:cNvCxnSpPr/>
          <p:nvPr/>
        </p:nvCxnSpPr>
        <p:spPr>
          <a:xfrm>
            <a:off x="1341198" y="-76998"/>
            <a:ext cx="0" cy="15399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341198" y="76998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1391998" y="-76998"/>
            <a:ext cx="0" cy="15399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1341198" y="-76998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66598" y="-2039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64</a:t>
            </a:r>
          </a:p>
        </p:txBody>
      </p:sp>
      <p:cxnSp>
        <p:nvCxnSpPr>
          <p:cNvPr id="25" name="Connector 24"/>
          <p:cNvCxnSpPr/>
          <p:nvPr/>
        </p:nvCxnSpPr>
        <p:spPr>
          <a:xfrm>
            <a:off x="2026998" y="-33515"/>
            <a:ext cx="0" cy="67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2026998" y="3351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V="1">
            <a:off x="2077798" y="-33515"/>
            <a:ext cx="0" cy="67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2026998" y="-3351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2398" y="-1605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</a:t>
            </a:r>
          </a:p>
        </p:txBody>
      </p:sp>
      <p:cxnSp>
        <p:nvCxnSpPr>
          <p:cNvPr id="30" name="Connector 29"/>
          <p:cNvCxnSpPr/>
          <p:nvPr/>
        </p:nvCxnSpPr>
        <p:spPr>
          <a:xfrm>
            <a:off x="2712798" y="-22111"/>
            <a:ext cx="0" cy="4422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2712798" y="22111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V="1">
            <a:off x="2763598" y="-22111"/>
            <a:ext cx="0" cy="4422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712798" y="-22111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8198" y="-149111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7898" y="9166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7898" y="91662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706198" y="-98205"/>
            <a:ext cx="635000" cy="5970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V="1">
            <a:off x="706198" y="-38499"/>
            <a:ext cx="635000" cy="13670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3698" y="40300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40" name="Connector 39"/>
          <p:cNvCxnSpPr/>
          <p:nvPr/>
        </p:nvCxnSpPr>
        <p:spPr>
          <a:xfrm>
            <a:off x="706198" y="-98205"/>
            <a:ext cx="635000" cy="5970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 flipV="1">
            <a:off x="706198" y="-38499"/>
            <a:ext cx="635000" cy="136704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23698" y="40300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43" name="Connector 42"/>
          <p:cNvCxnSpPr/>
          <p:nvPr/>
        </p:nvCxnSpPr>
        <p:spPr>
          <a:xfrm>
            <a:off x="1391998" y="-76998"/>
            <a:ext cx="635000" cy="6024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1391998" y="-16757"/>
            <a:ext cx="635000" cy="9375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09498" y="3817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46" name="Connector 45"/>
          <p:cNvCxnSpPr/>
          <p:nvPr/>
        </p:nvCxnSpPr>
        <p:spPr>
          <a:xfrm>
            <a:off x="1391998" y="-76998"/>
            <a:ext cx="635000" cy="6024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V="1">
            <a:off x="1391998" y="-16757"/>
            <a:ext cx="635000" cy="9375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09498" y="3817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49" name="Connector 48"/>
          <p:cNvCxnSpPr/>
          <p:nvPr/>
        </p:nvCxnSpPr>
        <p:spPr>
          <a:xfrm>
            <a:off x="2077798" y="-33515"/>
            <a:ext cx="635000" cy="2246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 flipV="1">
            <a:off x="2077798" y="-11055"/>
            <a:ext cx="635000" cy="4457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95298" y="3383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2077798" y="-33515"/>
            <a:ext cx="635000" cy="2246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V="1">
            <a:off x="2077798" y="-11055"/>
            <a:ext cx="635000" cy="4457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95298" y="3383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