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3812222"/>
            <a:ext cx="0" cy="76199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3812222"/>
            <a:ext cx="0" cy="76199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7698" y="-3807777"/>
            <a:ext cx="0" cy="76199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20398" y="-3807777"/>
            <a:ext cx="0" cy="76199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3807777"/>
            <a:ext cx="7698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3812222"/>
            <a:ext cx="7698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2700" y="3807777"/>
            <a:ext cx="7698" cy="444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12700" y="-3812222"/>
            <a:ext cx="7698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3807777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7698" y="3812222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3812222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7698" y="-3807777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99" y="-39392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600x1x1</a:t>
            </a:r>
          </a:p>
        </p:txBody>
      </p:sp>
      <p:cxnSp>
        <p:nvCxnSpPr>
          <p:cNvPr id="15" name="Connector 14"/>
          <p:cNvCxnSpPr/>
          <p:nvPr/>
        </p:nvCxnSpPr>
        <p:spPr>
          <a:xfrm>
            <a:off x="655398" y="-294893"/>
            <a:ext cx="0" cy="58978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655398" y="294893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706198" y="-294893"/>
            <a:ext cx="0" cy="58978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55398" y="-294893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0798" y="-421893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600</a:t>
            </a:r>
          </a:p>
        </p:txBody>
      </p:sp>
      <p:cxnSp>
        <p:nvCxnSpPr>
          <p:cNvPr id="20" name="Connector 19"/>
          <p:cNvCxnSpPr/>
          <p:nvPr/>
        </p:nvCxnSpPr>
        <p:spPr>
          <a:xfrm>
            <a:off x="1341198" y="-152542"/>
            <a:ext cx="0" cy="30508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341198" y="15254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1391998" y="-152542"/>
            <a:ext cx="0" cy="30508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1341198" y="-15254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66598" y="-2795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200</a:t>
            </a:r>
          </a:p>
        </p:txBody>
      </p:sp>
      <p:cxnSp>
        <p:nvCxnSpPr>
          <p:cNvPr id="25" name="Connector 24"/>
          <p:cNvCxnSpPr/>
          <p:nvPr/>
        </p:nvCxnSpPr>
        <p:spPr>
          <a:xfrm>
            <a:off x="2026998" y="-22111"/>
            <a:ext cx="0" cy="4422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2026998" y="22111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V="1">
            <a:off x="2077798" y="-22111"/>
            <a:ext cx="0" cy="4422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2026998" y="-22111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2398" y="-14911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898" y="41170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7898" y="41170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706198" y="-294893"/>
            <a:ext cx="635000" cy="218622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V="1">
            <a:off x="706198" y="-76271"/>
            <a:ext cx="635000" cy="3711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3698" y="599693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5" name="Connector 34"/>
          <p:cNvCxnSpPr/>
          <p:nvPr/>
        </p:nvCxnSpPr>
        <p:spPr>
          <a:xfrm>
            <a:off x="706198" y="-294893"/>
            <a:ext cx="635000" cy="218622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 flipV="1">
            <a:off x="706198" y="-76271"/>
            <a:ext cx="635000" cy="3711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3698" y="599693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8" name="Connector 37"/>
          <p:cNvCxnSpPr/>
          <p:nvPr/>
        </p:nvCxnSpPr>
        <p:spPr>
          <a:xfrm>
            <a:off x="1391998" y="-152542"/>
            <a:ext cx="635000" cy="14148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 flipV="1">
            <a:off x="1391998" y="-11055"/>
            <a:ext cx="635000" cy="16359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09498" y="4573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41" name="Connector 40"/>
          <p:cNvCxnSpPr/>
          <p:nvPr/>
        </p:nvCxnSpPr>
        <p:spPr>
          <a:xfrm>
            <a:off x="1391998" y="-152542"/>
            <a:ext cx="635000" cy="14148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1391998" y="-11055"/>
            <a:ext cx="635000" cy="16359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498" y="4573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