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8" r:id="rId1"/>
  </p:sldMasterIdLst>
  <p:notesMasterIdLst>
    <p:notesMasterId r:id="rId13"/>
  </p:notesMasterIdLst>
  <p:sldIdLst>
    <p:sldId id="256" r:id="rId2"/>
    <p:sldId id="258" r:id="rId3"/>
    <p:sldId id="266" r:id="rId4"/>
    <p:sldId id="260" r:id="rId5"/>
    <p:sldId id="267" r:id="rId6"/>
    <p:sldId id="269" r:id="rId7"/>
    <p:sldId id="271" r:id="rId8"/>
    <p:sldId id="262" r:id="rId9"/>
    <p:sldId id="268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BA1D5-8CB9-495F-8887-4547D606032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0707C79-81A1-4CB7-957E-F6604E9ED4AA}">
      <dgm:prSet custT="1"/>
      <dgm:spPr/>
      <dgm:t>
        <a:bodyPr/>
        <a:lstStyle/>
        <a:p>
          <a:r>
            <a:rPr lang="en-IN" sz="1800" dirty="0"/>
            <a:t>Main challenge faced was synchronizing the client requests</a:t>
          </a:r>
          <a:endParaRPr lang="en-US" sz="1800" dirty="0"/>
        </a:p>
      </dgm:t>
    </dgm:pt>
    <dgm:pt modelId="{5087B955-6B37-4C7C-A0EA-446FE9925782}" type="parTrans" cxnId="{D36EF9D5-6055-4F1C-AF9E-D24A024E6234}">
      <dgm:prSet/>
      <dgm:spPr/>
      <dgm:t>
        <a:bodyPr/>
        <a:lstStyle/>
        <a:p>
          <a:endParaRPr lang="en-US"/>
        </a:p>
      </dgm:t>
    </dgm:pt>
    <dgm:pt modelId="{59296901-37A5-4901-A2A0-4EF7BE9F4EF9}" type="sibTrans" cxnId="{D36EF9D5-6055-4F1C-AF9E-D24A024E62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A76E80-5620-4C39-A405-2C9A2604AF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/>
            <a:t>Faced</a:t>
          </a:r>
          <a:r>
            <a:rPr lang="en-US" sz="1800" kern="1200" baseline="0" dirty="0"/>
            <a:t> lot of challenges to host it on cloud so implemented the server locally. Socket programming didn’t 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work</a:t>
          </a:r>
          <a:r>
            <a:rPr lang="en-US" sz="1800" kern="1200" baseline="0" dirty="0"/>
            <a:t> for cloud applications. Need more time to execute.</a:t>
          </a:r>
          <a:endParaRPr lang="en-US" sz="1800" kern="1200" dirty="0"/>
        </a:p>
      </dgm:t>
    </dgm:pt>
    <dgm:pt modelId="{EB43379E-8334-4B2E-812B-D91A9389C43E}" type="parTrans" cxnId="{BA021CB6-9011-4AF4-BD9E-BE7DA95BF0C3}">
      <dgm:prSet/>
      <dgm:spPr/>
      <dgm:t>
        <a:bodyPr/>
        <a:lstStyle/>
        <a:p>
          <a:endParaRPr lang="en-US"/>
        </a:p>
      </dgm:t>
    </dgm:pt>
    <dgm:pt modelId="{3F07D871-01D1-4B69-B998-0E096E76AD71}" type="sibTrans" cxnId="{BA021CB6-9011-4AF4-BD9E-BE7DA95BF0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0E73C3-72F1-4F4B-A98A-BDE22F3D92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Functionality for pause and resume is ambiguous </a:t>
          </a:r>
        </a:p>
      </dgm:t>
    </dgm:pt>
    <dgm:pt modelId="{B339A8CE-22D2-42FA-9228-4B94A33C8801}" type="parTrans" cxnId="{CE8B8808-DA95-4C70-AD9D-A9524105CB73}">
      <dgm:prSet/>
      <dgm:spPr/>
      <dgm:t>
        <a:bodyPr/>
        <a:lstStyle/>
        <a:p>
          <a:endParaRPr lang="en-US"/>
        </a:p>
      </dgm:t>
    </dgm:pt>
    <dgm:pt modelId="{14DEC4E0-3FE4-437C-A083-D00F47598232}" type="sibTrans" cxnId="{CE8B8808-DA95-4C70-AD9D-A9524105CB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54F3BD-A4FF-4D74-8455-495D245758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Time Constraint     </a:t>
          </a:r>
        </a:p>
        <a:p>
          <a:pPr>
            <a:lnSpc>
              <a:spcPct val="100000"/>
            </a:lnSpc>
          </a:pPr>
          <a:r>
            <a:rPr lang="en-US" sz="1800" dirty="0"/>
            <a:t>Difficult to implement all these things in limited time constraints.   </a:t>
          </a:r>
        </a:p>
      </dgm:t>
    </dgm:pt>
    <dgm:pt modelId="{E7AF3879-58C9-4588-8DE7-A9CBFBB552BC}" type="parTrans" cxnId="{4F03862A-201E-4D2B-8064-D0902C961FB3}">
      <dgm:prSet/>
      <dgm:spPr/>
      <dgm:t>
        <a:bodyPr/>
        <a:lstStyle/>
        <a:p>
          <a:endParaRPr lang="en-US"/>
        </a:p>
      </dgm:t>
    </dgm:pt>
    <dgm:pt modelId="{1BACAE71-F06C-48F4-968B-E50E3FB24218}" type="sibTrans" cxnId="{4F03862A-201E-4D2B-8064-D0902C961FB3}">
      <dgm:prSet/>
      <dgm:spPr/>
      <dgm:t>
        <a:bodyPr/>
        <a:lstStyle/>
        <a:p>
          <a:endParaRPr lang="en-US"/>
        </a:p>
      </dgm:t>
    </dgm:pt>
    <dgm:pt modelId="{00A251B6-59B7-4D6F-9E41-685F29A81965}" type="pres">
      <dgm:prSet presAssocID="{112BA1D5-8CB9-495F-8887-4547D6060329}" presName="root" presStyleCnt="0">
        <dgm:presLayoutVars>
          <dgm:dir/>
          <dgm:resizeHandles val="exact"/>
        </dgm:presLayoutVars>
      </dgm:prSet>
      <dgm:spPr/>
    </dgm:pt>
    <dgm:pt modelId="{060CFF6E-7EDB-4BA4-8576-916A32D6FB63}" type="pres">
      <dgm:prSet presAssocID="{112BA1D5-8CB9-495F-8887-4547D6060329}" presName="container" presStyleCnt="0">
        <dgm:presLayoutVars>
          <dgm:dir/>
          <dgm:resizeHandles val="exact"/>
        </dgm:presLayoutVars>
      </dgm:prSet>
      <dgm:spPr/>
    </dgm:pt>
    <dgm:pt modelId="{EE84597A-13AC-4129-96C2-B63B47B63964}" type="pres">
      <dgm:prSet presAssocID="{B0707C79-81A1-4CB7-957E-F6604E9ED4AA}" presName="compNode" presStyleCnt="0"/>
      <dgm:spPr/>
    </dgm:pt>
    <dgm:pt modelId="{4EA6ADFD-C649-4674-80CD-36537B1334B4}" type="pres">
      <dgm:prSet presAssocID="{B0707C79-81A1-4CB7-957E-F6604E9ED4AA}" presName="iconBgRect" presStyleLbl="bgShp" presStyleIdx="0" presStyleCnt="4"/>
      <dgm:spPr/>
    </dgm:pt>
    <dgm:pt modelId="{B4E7DE4F-177C-4DE3-90A0-A307FE01FC20}" type="pres">
      <dgm:prSet presAssocID="{B0707C79-81A1-4CB7-957E-F6604E9ED4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B227C40-C207-4EF9-8441-4E7154707383}" type="pres">
      <dgm:prSet presAssocID="{B0707C79-81A1-4CB7-957E-F6604E9ED4AA}" presName="spaceRect" presStyleCnt="0"/>
      <dgm:spPr/>
    </dgm:pt>
    <dgm:pt modelId="{FFEB68A9-9710-4AA6-86B0-FE0F43A583BF}" type="pres">
      <dgm:prSet presAssocID="{B0707C79-81A1-4CB7-957E-F6604E9ED4AA}" presName="textRect" presStyleLbl="revTx" presStyleIdx="0" presStyleCnt="4">
        <dgm:presLayoutVars>
          <dgm:chMax val="1"/>
          <dgm:chPref val="1"/>
        </dgm:presLayoutVars>
      </dgm:prSet>
      <dgm:spPr/>
    </dgm:pt>
    <dgm:pt modelId="{699A40D8-00F1-4927-9F68-4E3EE38610D8}" type="pres">
      <dgm:prSet presAssocID="{59296901-37A5-4901-A2A0-4EF7BE9F4EF9}" presName="sibTrans" presStyleLbl="sibTrans2D1" presStyleIdx="0" presStyleCnt="0"/>
      <dgm:spPr/>
    </dgm:pt>
    <dgm:pt modelId="{6F117B30-EA25-47E4-9D90-425065006398}" type="pres">
      <dgm:prSet presAssocID="{1DA76E80-5620-4C39-A405-2C9A2604AFE3}" presName="compNode" presStyleCnt="0"/>
      <dgm:spPr/>
    </dgm:pt>
    <dgm:pt modelId="{D230F84E-3526-4013-AD15-E1F6DD653F56}" type="pres">
      <dgm:prSet presAssocID="{1DA76E80-5620-4C39-A405-2C9A2604AFE3}" presName="iconBgRect" presStyleLbl="bgShp" presStyleIdx="1" presStyleCnt="4"/>
      <dgm:spPr/>
    </dgm:pt>
    <dgm:pt modelId="{F97B2632-627F-4A55-8EA8-2B356E046624}" type="pres">
      <dgm:prSet presAssocID="{1DA76E80-5620-4C39-A405-2C9A2604AF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Processes"/>
        </a:ext>
      </dgm:extLst>
    </dgm:pt>
    <dgm:pt modelId="{BFF34A45-574F-47ED-A8AC-EDEAB23585BF}" type="pres">
      <dgm:prSet presAssocID="{1DA76E80-5620-4C39-A405-2C9A2604AFE3}" presName="spaceRect" presStyleCnt="0"/>
      <dgm:spPr/>
    </dgm:pt>
    <dgm:pt modelId="{F16C7423-F97E-47AA-919C-036E251A55F7}" type="pres">
      <dgm:prSet presAssocID="{1DA76E80-5620-4C39-A405-2C9A2604AFE3}" presName="textRect" presStyleLbl="revTx" presStyleIdx="1" presStyleCnt="4">
        <dgm:presLayoutVars>
          <dgm:chMax val="1"/>
          <dgm:chPref val="1"/>
        </dgm:presLayoutVars>
      </dgm:prSet>
      <dgm:spPr/>
    </dgm:pt>
    <dgm:pt modelId="{3BF0A744-5784-4E77-BC22-C975200A9A48}" type="pres">
      <dgm:prSet presAssocID="{3F07D871-01D1-4B69-B998-0E096E76AD71}" presName="sibTrans" presStyleLbl="sibTrans2D1" presStyleIdx="0" presStyleCnt="0"/>
      <dgm:spPr/>
    </dgm:pt>
    <dgm:pt modelId="{8BCEC7A8-50D6-4FA9-828C-6C3DCFD0D67A}" type="pres">
      <dgm:prSet presAssocID="{EC0E73C3-72F1-4F4B-A98A-BDE22F3D9243}" presName="compNode" presStyleCnt="0"/>
      <dgm:spPr/>
    </dgm:pt>
    <dgm:pt modelId="{1F4A480C-3628-411D-A331-5D2AC500CBE5}" type="pres">
      <dgm:prSet presAssocID="{EC0E73C3-72F1-4F4B-A98A-BDE22F3D9243}" presName="iconBgRect" presStyleLbl="bgShp" presStyleIdx="2" presStyleCnt="4"/>
      <dgm:spPr/>
    </dgm:pt>
    <dgm:pt modelId="{A152B638-8C5C-47DF-9322-140498B6EE60}" type="pres">
      <dgm:prSet presAssocID="{EC0E73C3-72F1-4F4B-A98A-BDE22F3D92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FE598A7E-2E83-46B2-B679-061748BDEC43}" type="pres">
      <dgm:prSet presAssocID="{EC0E73C3-72F1-4F4B-A98A-BDE22F3D9243}" presName="spaceRect" presStyleCnt="0"/>
      <dgm:spPr/>
    </dgm:pt>
    <dgm:pt modelId="{E8094C1D-647B-4836-B919-39FB80E09707}" type="pres">
      <dgm:prSet presAssocID="{EC0E73C3-72F1-4F4B-A98A-BDE22F3D9243}" presName="textRect" presStyleLbl="revTx" presStyleIdx="2" presStyleCnt="4">
        <dgm:presLayoutVars>
          <dgm:chMax val="1"/>
          <dgm:chPref val="1"/>
        </dgm:presLayoutVars>
      </dgm:prSet>
      <dgm:spPr/>
    </dgm:pt>
    <dgm:pt modelId="{242062DD-55E3-4AD5-AFEC-E024BBC506D7}" type="pres">
      <dgm:prSet presAssocID="{14DEC4E0-3FE4-437C-A083-D00F47598232}" presName="sibTrans" presStyleLbl="sibTrans2D1" presStyleIdx="0" presStyleCnt="0"/>
      <dgm:spPr/>
    </dgm:pt>
    <dgm:pt modelId="{1A0C7B60-D76D-47DC-BF27-D75AC24429D8}" type="pres">
      <dgm:prSet presAssocID="{4054F3BD-A4FF-4D74-8455-495D24575885}" presName="compNode" presStyleCnt="0"/>
      <dgm:spPr/>
    </dgm:pt>
    <dgm:pt modelId="{5A78C9BB-C3C3-47FE-8408-15320ACD6720}" type="pres">
      <dgm:prSet presAssocID="{4054F3BD-A4FF-4D74-8455-495D24575885}" presName="iconBgRect" presStyleLbl="bgShp" presStyleIdx="3" presStyleCnt="4"/>
      <dgm:spPr/>
    </dgm:pt>
    <dgm:pt modelId="{2901BBB2-7383-452D-A40E-408CF431E1E4}" type="pres">
      <dgm:prSet presAssocID="{4054F3BD-A4FF-4D74-8455-495D245758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E414870-2C42-4A91-98EB-71988B5E57C9}" type="pres">
      <dgm:prSet presAssocID="{4054F3BD-A4FF-4D74-8455-495D24575885}" presName="spaceRect" presStyleCnt="0"/>
      <dgm:spPr/>
    </dgm:pt>
    <dgm:pt modelId="{23766941-B210-42AF-9BA4-69D2E7C86EF5}" type="pres">
      <dgm:prSet presAssocID="{4054F3BD-A4FF-4D74-8455-495D245758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8B8808-DA95-4C70-AD9D-A9524105CB73}" srcId="{112BA1D5-8CB9-495F-8887-4547D6060329}" destId="{EC0E73C3-72F1-4F4B-A98A-BDE22F3D9243}" srcOrd="2" destOrd="0" parTransId="{B339A8CE-22D2-42FA-9228-4B94A33C8801}" sibTransId="{14DEC4E0-3FE4-437C-A083-D00F47598232}"/>
    <dgm:cxn modelId="{EBCDF40B-346F-4A45-B776-6CF6BFD5072F}" type="presOf" srcId="{1DA76E80-5620-4C39-A405-2C9A2604AFE3}" destId="{F16C7423-F97E-47AA-919C-036E251A55F7}" srcOrd="0" destOrd="0" presId="urn:microsoft.com/office/officeart/2018/2/layout/IconCircleList"/>
    <dgm:cxn modelId="{4F03862A-201E-4D2B-8064-D0902C961FB3}" srcId="{112BA1D5-8CB9-495F-8887-4547D6060329}" destId="{4054F3BD-A4FF-4D74-8455-495D24575885}" srcOrd="3" destOrd="0" parTransId="{E7AF3879-58C9-4588-8DE7-A9CBFBB552BC}" sibTransId="{1BACAE71-F06C-48F4-968B-E50E3FB24218}"/>
    <dgm:cxn modelId="{DBC0602F-1973-42DA-ABBA-017371BCABD8}" type="presOf" srcId="{3F07D871-01D1-4B69-B998-0E096E76AD71}" destId="{3BF0A744-5784-4E77-BC22-C975200A9A48}" srcOrd="0" destOrd="0" presId="urn:microsoft.com/office/officeart/2018/2/layout/IconCircleList"/>
    <dgm:cxn modelId="{4522F488-2653-4A8F-8292-61C4CAB34669}" type="presOf" srcId="{14DEC4E0-3FE4-437C-A083-D00F47598232}" destId="{242062DD-55E3-4AD5-AFEC-E024BBC506D7}" srcOrd="0" destOrd="0" presId="urn:microsoft.com/office/officeart/2018/2/layout/IconCircleList"/>
    <dgm:cxn modelId="{757FA693-DF58-4302-90E6-9D3C8CD1DC1B}" type="presOf" srcId="{59296901-37A5-4901-A2A0-4EF7BE9F4EF9}" destId="{699A40D8-00F1-4927-9F68-4E3EE38610D8}" srcOrd="0" destOrd="0" presId="urn:microsoft.com/office/officeart/2018/2/layout/IconCircleList"/>
    <dgm:cxn modelId="{FCA5C9AD-5B7C-4E17-BC54-422371A743BD}" type="presOf" srcId="{EC0E73C3-72F1-4F4B-A98A-BDE22F3D9243}" destId="{E8094C1D-647B-4836-B919-39FB80E09707}" srcOrd="0" destOrd="0" presId="urn:microsoft.com/office/officeart/2018/2/layout/IconCircleList"/>
    <dgm:cxn modelId="{BA021CB6-9011-4AF4-BD9E-BE7DA95BF0C3}" srcId="{112BA1D5-8CB9-495F-8887-4547D6060329}" destId="{1DA76E80-5620-4C39-A405-2C9A2604AFE3}" srcOrd="1" destOrd="0" parTransId="{EB43379E-8334-4B2E-812B-D91A9389C43E}" sibTransId="{3F07D871-01D1-4B69-B998-0E096E76AD71}"/>
    <dgm:cxn modelId="{1A471AD0-C8E1-4E1A-98B0-9B00ED6B5B6C}" type="presOf" srcId="{4054F3BD-A4FF-4D74-8455-495D24575885}" destId="{23766941-B210-42AF-9BA4-69D2E7C86EF5}" srcOrd="0" destOrd="0" presId="urn:microsoft.com/office/officeart/2018/2/layout/IconCircleList"/>
    <dgm:cxn modelId="{D36EF9D5-6055-4F1C-AF9E-D24A024E6234}" srcId="{112BA1D5-8CB9-495F-8887-4547D6060329}" destId="{B0707C79-81A1-4CB7-957E-F6604E9ED4AA}" srcOrd="0" destOrd="0" parTransId="{5087B955-6B37-4C7C-A0EA-446FE9925782}" sibTransId="{59296901-37A5-4901-A2A0-4EF7BE9F4EF9}"/>
    <dgm:cxn modelId="{4143E2F5-0F59-4618-9422-BA3943BA9D75}" type="presOf" srcId="{112BA1D5-8CB9-495F-8887-4547D6060329}" destId="{00A251B6-59B7-4D6F-9E41-685F29A81965}" srcOrd="0" destOrd="0" presId="urn:microsoft.com/office/officeart/2018/2/layout/IconCircleList"/>
    <dgm:cxn modelId="{515643F7-C212-4527-BD05-1BB8F8689FB3}" type="presOf" srcId="{B0707C79-81A1-4CB7-957E-F6604E9ED4AA}" destId="{FFEB68A9-9710-4AA6-86B0-FE0F43A583BF}" srcOrd="0" destOrd="0" presId="urn:microsoft.com/office/officeart/2018/2/layout/IconCircleList"/>
    <dgm:cxn modelId="{69F05987-10D7-4079-8CA4-C79DB4FFA71F}" type="presParOf" srcId="{00A251B6-59B7-4D6F-9E41-685F29A81965}" destId="{060CFF6E-7EDB-4BA4-8576-916A32D6FB63}" srcOrd="0" destOrd="0" presId="urn:microsoft.com/office/officeart/2018/2/layout/IconCircleList"/>
    <dgm:cxn modelId="{99D13D43-5289-4EA2-8FF9-59F7B99D701C}" type="presParOf" srcId="{060CFF6E-7EDB-4BA4-8576-916A32D6FB63}" destId="{EE84597A-13AC-4129-96C2-B63B47B63964}" srcOrd="0" destOrd="0" presId="urn:microsoft.com/office/officeart/2018/2/layout/IconCircleList"/>
    <dgm:cxn modelId="{DD4C13C6-B727-4239-8F6A-98A0495C2FCC}" type="presParOf" srcId="{EE84597A-13AC-4129-96C2-B63B47B63964}" destId="{4EA6ADFD-C649-4674-80CD-36537B1334B4}" srcOrd="0" destOrd="0" presId="urn:microsoft.com/office/officeart/2018/2/layout/IconCircleList"/>
    <dgm:cxn modelId="{2CC1E73D-E9F0-49AD-AB65-052194A7CE43}" type="presParOf" srcId="{EE84597A-13AC-4129-96C2-B63B47B63964}" destId="{B4E7DE4F-177C-4DE3-90A0-A307FE01FC20}" srcOrd="1" destOrd="0" presId="urn:microsoft.com/office/officeart/2018/2/layout/IconCircleList"/>
    <dgm:cxn modelId="{067C55EC-9305-4681-868A-09F8E60BC46F}" type="presParOf" srcId="{EE84597A-13AC-4129-96C2-B63B47B63964}" destId="{7B227C40-C207-4EF9-8441-4E7154707383}" srcOrd="2" destOrd="0" presId="urn:microsoft.com/office/officeart/2018/2/layout/IconCircleList"/>
    <dgm:cxn modelId="{1D008822-03C0-47B4-BBBE-4D5543E69E63}" type="presParOf" srcId="{EE84597A-13AC-4129-96C2-B63B47B63964}" destId="{FFEB68A9-9710-4AA6-86B0-FE0F43A583BF}" srcOrd="3" destOrd="0" presId="urn:microsoft.com/office/officeart/2018/2/layout/IconCircleList"/>
    <dgm:cxn modelId="{62E38583-79FF-4993-951E-8E9C0EE16414}" type="presParOf" srcId="{060CFF6E-7EDB-4BA4-8576-916A32D6FB63}" destId="{699A40D8-00F1-4927-9F68-4E3EE38610D8}" srcOrd="1" destOrd="0" presId="urn:microsoft.com/office/officeart/2018/2/layout/IconCircleList"/>
    <dgm:cxn modelId="{351AD82F-CD72-47A6-B975-F4351A6C8D7D}" type="presParOf" srcId="{060CFF6E-7EDB-4BA4-8576-916A32D6FB63}" destId="{6F117B30-EA25-47E4-9D90-425065006398}" srcOrd="2" destOrd="0" presId="urn:microsoft.com/office/officeart/2018/2/layout/IconCircleList"/>
    <dgm:cxn modelId="{8AD2E9C5-1236-48EA-8A0A-D76972A2F1E8}" type="presParOf" srcId="{6F117B30-EA25-47E4-9D90-425065006398}" destId="{D230F84E-3526-4013-AD15-E1F6DD653F56}" srcOrd="0" destOrd="0" presId="urn:microsoft.com/office/officeart/2018/2/layout/IconCircleList"/>
    <dgm:cxn modelId="{60FCE230-30B1-498D-8A84-7FEC2464860E}" type="presParOf" srcId="{6F117B30-EA25-47E4-9D90-425065006398}" destId="{F97B2632-627F-4A55-8EA8-2B356E046624}" srcOrd="1" destOrd="0" presId="urn:microsoft.com/office/officeart/2018/2/layout/IconCircleList"/>
    <dgm:cxn modelId="{6380B654-209E-4127-BF83-0AEA0C24D24C}" type="presParOf" srcId="{6F117B30-EA25-47E4-9D90-425065006398}" destId="{BFF34A45-574F-47ED-A8AC-EDEAB23585BF}" srcOrd="2" destOrd="0" presId="urn:microsoft.com/office/officeart/2018/2/layout/IconCircleList"/>
    <dgm:cxn modelId="{00EB11E2-C5D8-43D0-9DF1-5EAE4CCE8FF7}" type="presParOf" srcId="{6F117B30-EA25-47E4-9D90-425065006398}" destId="{F16C7423-F97E-47AA-919C-036E251A55F7}" srcOrd="3" destOrd="0" presId="urn:microsoft.com/office/officeart/2018/2/layout/IconCircleList"/>
    <dgm:cxn modelId="{C293C19D-7748-4C5F-A576-E4646FAEE4B1}" type="presParOf" srcId="{060CFF6E-7EDB-4BA4-8576-916A32D6FB63}" destId="{3BF0A744-5784-4E77-BC22-C975200A9A48}" srcOrd="3" destOrd="0" presId="urn:microsoft.com/office/officeart/2018/2/layout/IconCircleList"/>
    <dgm:cxn modelId="{801F0D2D-00A2-4C45-8FD6-C820C0632E96}" type="presParOf" srcId="{060CFF6E-7EDB-4BA4-8576-916A32D6FB63}" destId="{8BCEC7A8-50D6-4FA9-828C-6C3DCFD0D67A}" srcOrd="4" destOrd="0" presId="urn:microsoft.com/office/officeart/2018/2/layout/IconCircleList"/>
    <dgm:cxn modelId="{2F22C963-F7D0-4A61-B849-83DE5A5D1E6D}" type="presParOf" srcId="{8BCEC7A8-50D6-4FA9-828C-6C3DCFD0D67A}" destId="{1F4A480C-3628-411D-A331-5D2AC500CBE5}" srcOrd="0" destOrd="0" presId="urn:microsoft.com/office/officeart/2018/2/layout/IconCircleList"/>
    <dgm:cxn modelId="{FE820E9C-F00E-4741-BE15-CD0A87DCEA99}" type="presParOf" srcId="{8BCEC7A8-50D6-4FA9-828C-6C3DCFD0D67A}" destId="{A152B638-8C5C-47DF-9322-140498B6EE60}" srcOrd="1" destOrd="0" presId="urn:microsoft.com/office/officeart/2018/2/layout/IconCircleList"/>
    <dgm:cxn modelId="{BCDB9BF2-40F1-4BAE-BD9D-CE12FA89AC4C}" type="presParOf" srcId="{8BCEC7A8-50D6-4FA9-828C-6C3DCFD0D67A}" destId="{FE598A7E-2E83-46B2-B679-061748BDEC43}" srcOrd="2" destOrd="0" presId="urn:microsoft.com/office/officeart/2018/2/layout/IconCircleList"/>
    <dgm:cxn modelId="{616D6E67-719C-4F08-8DF9-75A0373935A9}" type="presParOf" srcId="{8BCEC7A8-50D6-4FA9-828C-6C3DCFD0D67A}" destId="{E8094C1D-647B-4836-B919-39FB80E09707}" srcOrd="3" destOrd="0" presId="urn:microsoft.com/office/officeart/2018/2/layout/IconCircleList"/>
    <dgm:cxn modelId="{6A83208C-86C0-4582-A91C-1D3E73E716F7}" type="presParOf" srcId="{060CFF6E-7EDB-4BA4-8576-916A32D6FB63}" destId="{242062DD-55E3-4AD5-AFEC-E024BBC506D7}" srcOrd="5" destOrd="0" presId="urn:microsoft.com/office/officeart/2018/2/layout/IconCircleList"/>
    <dgm:cxn modelId="{88F4FF3E-3390-41AC-831F-EC7D3EAFDEAE}" type="presParOf" srcId="{060CFF6E-7EDB-4BA4-8576-916A32D6FB63}" destId="{1A0C7B60-D76D-47DC-BF27-D75AC24429D8}" srcOrd="6" destOrd="0" presId="urn:microsoft.com/office/officeart/2018/2/layout/IconCircleList"/>
    <dgm:cxn modelId="{77B60BC5-40C4-4C2C-9359-6BF39CA965DC}" type="presParOf" srcId="{1A0C7B60-D76D-47DC-BF27-D75AC24429D8}" destId="{5A78C9BB-C3C3-47FE-8408-15320ACD6720}" srcOrd="0" destOrd="0" presId="urn:microsoft.com/office/officeart/2018/2/layout/IconCircleList"/>
    <dgm:cxn modelId="{53E4C7EF-66C3-42C9-8D8E-98A73E5FADED}" type="presParOf" srcId="{1A0C7B60-D76D-47DC-BF27-D75AC24429D8}" destId="{2901BBB2-7383-452D-A40E-408CF431E1E4}" srcOrd="1" destOrd="0" presId="urn:microsoft.com/office/officeart/2018/2/layout/IconCircleList"/>
    <dgm:cxn modelId="{2827E2AA-E96D-4718-8DF3-1D49A313A731}" type="presParOf" srcId="{1A0C7B60-D76D-47DC-BF27-D75AC24429D8}" destId="{FE414870-2C42-4A91-98EB-71988B5E57C9}" srcOrd="2" destOrd="0" presId="urn:microsoft.com/office/officeart/2018/2/layout/IconCircleList"/>
    <dgm:cxn modelId="{BA1F17D7-1F80-4EFE-AF63-E655AB869A9F}" type="presParOf" srcId="{1A0C7B60-D76D-47DC-BF27-D75AC24429D8}" destId="{23766941-B210-42AF-9BA4-69D2E7C86EF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4C6EBD-4138-497A-BEF7-5CE845B6467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6956EBF-F705-489C-BCA5-AB7B61C9CF64}">
      <dgm:prSet/>
      <dgm:spPr/>
      <dgm:t>
        <a:bodyPr/>
        <a:lstStyle/>
        <a:p>
          <a:pPr>
            <a:defRPr b="1"/>
          </a:pPr>
          <a:r>
            <a:rPr lang="en-IN"/>
            <a:t>An exposure to the following technologies:</a:t>
          </a:r>
          <a:endParaRPr lang="en-US"/>
        </a:p>
      </dgm:t>
    </dgm:pt>
    <dgm:pt modelId="{8A3E475C-E5C4-47B1-8E92-2942C7567EA3}" type="parTrans" cxnId="{CB692F2C-49BD-4876-B7BC-D62264974532}">
      <dgm:prSet/>
      <dgm:spPr/>
      <dgm:t>
        <a:bodyPr/>
        <a:lstStyle/>
        <a:p>
          <a:endParaRPr lang="en-US"/>
        </a:p>
      </dgm:t>
    </dgm:pt>
    <dgm:pt modelId="{F49E74B4-E9C8-403A-8382-00CEB4DE02AA}" type="sibTrans" cxnId="{CB692F2C-49BD-4876-B7BC-D62264974532}">
      <dgm:prSet/>
      <dgm:spPr/>
      <dgm:t>
        <a:bodyPr/>
        <a:lstStyle/>
        <a:p>
          <a:endParaRPr lang="en-US"/>
        </a:p>
      </dgm:t>
    </dgm:pt>
    <dgm:pt modelId="{7D2A1611-0C42-4C56-B6A0-F667C22B40C6}">
      <dgm:prSet/>
      <dgm:spPr/>
      <dgm:t>
        <a:bodyPr/>
        <a:lstStyle/>
        <a:p>
          <a:r>
            <a:rPr lang="en-IN"/>
            <a:t>Java semaphores in process synchronisation</a:t>
          </a:r>
          <a:endParaRPr lang="en-US"/>
        </a:p>
      </dgm:t>
    </dgm:pt>
    <dgm:pt modelId="{E6508BB7-8B6A-4F89-939B-21D94C5B3AF6}" type="parTrans" cxnId="{20A6564D-0261-4E50-AC36-3D455DE51820}">
      <dgm:prSet/>
      <dgm:spPr/>
      <dgm:t>
        <a:bodyPr/>
        <a:lstStyle/>
        <a:p>
          <a:endParaRPr lang="en-US"/>
        </a:p>
      </dgm:t>
    </dgm:pt>
    <dgm:pt modelId="{E21EADCF-AD82-4AC5-B6FF-B0712FA70E8E}" type="sibTrans" cxnId="{20A6564D-0261-4E50-AC36-3D455DE51820}">
      <dgm:prSet/>
      <dgm:spPr/>
      <dgm:t>
        <a:bodyPr/>
        <a:lstStyle/>
        <a:p>
          <a:endParaRPr lang="en-US"/>
        </a:p>
      </dgm:t>
    </dgm:pt>
    <dgm:pt modelId="{9B45549B-25F3-478E-A188-3ADB9CC40338}">
      <dgm:prSet/>
      <dgm:spPr/>
      <dgm:t>
        <a:bodyPr/>
        <a:lstStyle/>
        <a:p>
          <a:r>
            <a:rPr lang="en-IN" dirty="0"/>
            <a:t>Java socket programming</a:t>
          </a:r>
          <a:endParaRPr lang="en-US" dirty="0"/>
        </a:p>
      </dgm:t>
    </dgm:pt>
    <dgm:pt modelId="{8506756B-9CF5-4485-BF9B-67DBEB2A8209}" type="parTrans" cxnId="{CB453EC3-AE58-4A29-B9C5-7D6FF5FC7BCF}">
      <dgm:prSet/>
      <dgm:spPr/>
      <dgm:t>
        <a:bodyPr/>
        <a:lstStyle/>
        <a:p>
          <a:endParaRPr lang="en-US"/>
        </a:p>
      </dgm:t>
    </dgm:pt>
    <dgm:pt modelId="{327D644E-8B3C-44F2-8227-D1672601D0F0}" type="sibTrans" cxnId="{CB453EC3-AE58-4A29-B9C5-7D6FF5FC7BCF}">
      <dgm:prSet/>
      <dgm:spPr/>
      <dgm:t>
        <a:bodyPr/>
        <a:lstStyle/>
        <a:p>
          <a:endParaRPr lang="en-US"/>
        </a:p>
      </dgm:t>
    </dgm:pt>
    <dgm:pt modelId="{757CF526-E54F-4395-B1D1-E2BA74852A89}">
      <dgm:prSet/>
      <dgm:spPr/>
      <dgm:t>
        <a:bodyPr/>
        <a:lstStyle/>
        <a:p>
          <a:r>
            <a:rPr lang="en-IN" dirty="0"/>
            <a:t>Java multi threading</a:t>
          </a:r>
          <a:endParaRPr lang="en-US" dirty="0"/>
        </a:p>
      </dgm:t>
    </dgm:pt>
    <dgm:pt modelId="{E895A460-B09F-4AC1-B250-F96ACE9ECD8A}" type="parTrans" cxnId="{B27B991F-8A65-4CEE-A64E-640F4FCB6B2C}">
      <dgm:prSet/>
      <dgm:spPr/>
      <dgm:t>
        <a:bodyPr/>
        <a:lstStyle/>
        <a:p>
          <a:endParaRPr lang="en-US"/>
        </a:p>
      </dgm:t>
    </dgm:pt>
    <dgm:pt modelId="{79B9843F-AB24-4C77-8808-AF746AC84CBB}" type="sibTrans" cxnId="{B27B991F-8A65-4CEE-A64E-640F4FCB6B2C}">
      <dgm:prSet/>
      <dgm:spPr/>
      <dgm:t>
        <a:bodyPr/>
        <a:lstStyle/>
        <a:p>
          <a:endParaRPr lang="en-US"/>
        </a:p>
      </dgm:t>
    </dgm:pt>
    <dgm:pt modelId="{D98B5875-4BA9-4BCE-976D-86688774A4A4}">
      <dgm:prSet/>
      <dgm:spPr/>
      <dgm:t>
        <a:bodyPr/>
        <a:lstStyle/>
        <a:p>
          <a:r>
            <a:rPr lang="en-IN" dirty="0"/>
            <a:t>Java Swing for the GUI</a:t>
          </a:r>
          <a:endParaRPr lang="en-US" dirty="0"/>
        </a:p>
      </dgm:t>
    </dgm:pt>
    <dgm:pt modelId="{F079EB9F-2924-4C49-9ADC-CCF05CF49523}" type="parTrans" cxnId="{EA548924-2D5B-407B-A8FC-C792A5673DE3}">
      <dgm:prSet/>
      <dgm:spPr/>
      <dgm:t>
        <a:bodyPr/>
        <a:lstStyle/>
        <a:p>
          <a:endParaRPr lang="en-US"/>
        </a:p>
      </dgm:t>
    </dgm:pt>
    <dgm:pt modelId="{BC0B2C45-AD9C-4473-B089-C96148AE57EC}" type="sibTrans" cxnId="{EA548924-2D5B-407B-A8FC-C792A5673DE3}">
      <dgm:prSet/>
      <dgm:spPr/>
      <dgm:t>
        <a:bodyPr/>
        <a:lstStyle/>
        <a:p>
          <a:endParaRPr lang="en-US"/>
        </a:p>
      </dgm:t>
    </dgm:pt>
    <dgm:pt modelId="{30B73935-62C4-471A-9E10-41CC2F405985}">
      <dgm:prSet/>
      <dgm:spPr/>
      <dgm:t>
        <a:bodyPr/>
        <a:lstStyle/>
        <a:p>
          <a:pPr>
            <a:defRPr b="1"/>
          </a:pPr>
          <a:r>
            <a:rPr lang="en-IN"/>
            <a:t>Working under severe time constraint</a:t>
          </a:r>
          <a:endParaRPr lang="en-US"/>
        </a:p>
      </dgm:t>
    </dgm:pt>
    <dgm:pt modelId="{127E67C4-043A-4622-A529-48FD4EB22F78}" type="parTrans" cxnId="{F600F63E-BDB5-4FE2-B2A7-714A46F5EDEB}">
      <dgm:prSet/>
      <dgm:spPr/>
      <dgm:t>
        <a:bodyPr/>
        <a:lstStyle/>
        <a:p>
          <a:endParaRPr lang="en-US"/>
        </a:p>
      </dgm:t>
    </dgm:pt>
    <dgm:pt modelId="{BF62EADF-C1A6-4DD1-B618-4FD045470EB5}" type="sibTrans" cxnId="{F600F63E-BDB5-4FE2-B2A7-714A46F5EDEB}">
      <dgm:prSet/>
      <dgm:spPr/>
      <dgm:t>
        <a:bodyPr/>
        <a:lstStyle/>
        <a:p>
          <a:endParaRPr lang="en-US"/>
        </a:p>
      </dgm:t>
    </dgm:pt>
    <dgm:pt modelId="{C9E5DBE4-AFEF-4886-AFD3-44A5994765D0}" type="pres">
      <dgm:prSet presAssocID="{844C6EBD-4138-497A-BEF7-5CE845B6467B}" presName="root" presStyleCnt="0">
        <dgm:presLayoutVars>
          <dgm:dir/>
          <dgm:resizeHandles val="exact"/>
        </dgm:presLayoutVars>
      </dgm:prSet>
      <dgm:spPr/>
    </dgm:pt>
    <dgm:pt modelId="{795207B3-A049-4C91-AC71-567F238370FF}" type="pres">
      <dgm:prSet presAssocID="{E6956EBF-F705-489C-BCA5-AB7B61C9CF64}" presName="compNode" presStyleCnt="0"/>
      <dgm:spPr/>
    </dgm:pt>
    <dgm:pt modelId="{2671B444-D8BF-47C4-B61B-15AD5F5BCF86}" type="pres">
      <dgm:prSet presAssocID="{E6956EBF-F705-489C-BCA5-AB7B61C9CF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1EA3184-1283-4972-B900-33BD0C3FA48F}" type="pres">
      <dgm:prSet presAssocID="{E6956EBF-F705-489C-BCA5-AB7B61C9CF64}" presName="iconSpace" presStyleCnt="0"/>
      <dgm:spPr/>
    </dgm:pt>
    <dgm:pt modelId="{1EE5FDAD-1A9D-46FE-B713-B6F5A22E4357}" type="pres">
      <dgm:prSet presAssocID="{E6956EBF-F705-489C-BCA5-AB7B61C9CF64}" presName="parTx" presStyleLbl="revTx" presStyleIdx="0" presStyleCnt="4">
        <dgm:presLayoutVars>
          <dgm:chMax val="0"/>
          <dgm:chPref val="0"/>
        </dgm:presLayoutVars>
      </dgm:prSet>
      <dgm:spPr/>
    </dgm:pt>
    <dgm:pt modelId="{A7EEC269-67F2-4864-B7DE-14BDE4F66EEB}" type="pres">
      <dgm:prSet presAssocID="{E6956EBF-F705-489C-BCA5-AB7B61C9CF64}" presName="txSpace" presStyleCnt="0"/>
      <dgm:spPr/>
    </dgm:pt>
    <dgm:pt modelId="{31641B38-A498-41C4-AF25-558B617BD075}" type="pres">
      <dgm:prSet presAssocID="{E6956EBF-F705-489C-BCA5-AB7B61C9CF64}" presName="desTx" presStyleLbl="revTx" presStyleIdx="1" presStyleCnt="4">
        <dgm:presLayoutVars/>
      </dgm:prSet>
      <dgm:spPr/>
    </dgm:pt>
    <dgm:pt modelId="{04C627E1-DB85-4BE7-AF9F-7C9BBD9B866F}" type="pres">
      <dgm:prSet presAssocID="{F49E74B4-E9C8-403A-8382-00CEB4DE02AA}" presName="sibTrans" presStyleCnt="0"/>
      <dgm:spPr/>
    </dgm:pt>
    <dgm:pt modelId="{0C6CEF3F-15A3-4562-BE2A-0BB892F1B3A0}" type="pres">
      <dgm:prSet presAssocID="{30B73935-62C4-471A-9E10-41CC2F405985}" presName="compNode" presStyleCnt="0"/>
      <dgm:spPr/>
    </dgm:pt>
    <dgm:pt modelId="{FC33D581-8EDD-4C63-8BFE-BBD15C2094F9}" type="pres">
      <dgm:prSet presAssocID="{30B73935-62C4-471A-9E10-41CC2F4059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8415649-3310-4244-9952-4DFBF01F535E}" type="pres">
      <dgm:prSet presAssocID="{30B73935-62C4-471A-9E10-41CC2F405985}" presName="iconSpace" presStyleCnt="0"/>
      <dgm:spPr/>
    </dgm:pt>
    <dgm:pt modelId="{7EC702CC-05C3-466E-91B6-96858B4B8841}" type="pres">
      <dgm:prSet presAssocID="{30B73935-62C4-471A-9E10-41CC2F405985}" presName="parTx" presStyleLbl="revTx" presStyleIdx="2" presStyleCnt="4">
        <dgm:presLayoutVars>
          <dgm:chMax val="0"/>
          <dgm:chPref val="0"/>
        </dgm:presLayoutVars>
      </dgm:prSet>
      <dgm:spPr/>
    </dgm:pt>
    <dgm:pt modelId="{495FBFC3-1DF0-4DC3-B585-9771DD416D97}" type="pres">
      <dgm:prSet presAssocID="{30B73935-62C4-471A-9E10-41CC2F405985}" presName="txSpace" presStyleCnt="0"/>
      <dgm:spPr/>
    </dgm:pt>
    <dgm:pt modelId="{7530D21E-D9C3-4B0B-B4A1-D1EC06814161}" type="pres">
      <dgm:prSet presAssocID="{30B73935-62C4-471A-9E10-41CC2F405985}" presName="desTx" presStyleLbl="revTx" presStyleIdx="3" presStyleCnt="4">
        <dgm:presLayoutVars/>
      </dgm:prSet>
      <dgm:spPr/>
    </dgm:pt>
  </dgm:ptLst>
  <dgm:cxnLst>
    <dgm:cxn modelId="{F25B2B0D-B320-4E6B-A771-2DD5C3843E24}" type="presOf" srcId="{E6956EBF-F705-489C-BCA5-AB7B61C9CF64}" destId="{1EE5FDAD-1A9D-46FE-B713-B6F5A22E4357}" srcOrd="0" destOrd="0" presId="urn:microsoft.com/office/officeart/2018/2/layout/IconLabelDescriptionList"/>
    <dgm:cxn modelId="{F738AA12-18FE-43AA-BEBB-0EA6AC684270}" type="presOf" srcId="{7D2A1611-0C42-4C56-B6A0-F667C22B40C6}" destId="{31641B38-A498-41C4-AF25-558B617BD075}" srcOrd="0" destOrd="0" presId="urn:microsoft.com/office/officeart/2018/2/layout/IconLabelDescriptionList"/>
    <dgm:cxn modelId="{AA95051F-C406-4E9F-BB12-50612132D00E}" type="presOf" srcId="{844C6EBD-4138-497A-BEF7-5CE845B6467B}" destId="{C9E5DBE4-AFEF-4886-AFD3-44A5994765D0}" srcOrd="0" destOrd="0" presId="urn:microsoft.com/office/officeart/2018/2/layout/IconLabelDescriptionList"/>
    <dgm:cxn modelId="{B27B991F-8A65-4CEE-A64E-640F4FCB6B2C}" srcId="{E6956EBF-F705-489C-BCA5-AB7B61C9CF64}" destId="{757CF526-E54F-4395-B1D1-E2BA74852A89}" srcOrd="2" destOrd="0" parTransId="{E895A460-B09F-4AC1-B250-F96ACE9ECD8A}" sibTransId="{79B9843F-AB24-4C77-8808-AF746AC84CBB}"/>
    <dgm:cxn modelId="{EA548924-2D5B-407B-A8FC-C792A5673DE3}" srcId="{E6956EBF-F705-489C-BCA5-AB7B61C9CF64}" destId="{D98B5875-4BA9-4BCE-976D-86688774A4A4}" srcOrd="3" destOrd="0" parTransId="{F079EB9F-2924-4C49-9ADC-CCF05CF49523}" sibTransId="{BC0B2C45-AD9C-4473-B089-C96148AE57EC}"/>
    <dgm:cxn modelId="{DC0B2C2C-B29E-44DB-8001-D1664BFA5C29}" type="presOf" srcId="{757CF526-E54F-4395-B1D1-E2BA74852A89}" destId="{31641B38-A498-41C4-AF25-558B617BD075}" srcOrd="0" destOrd="2" presId="urn:microsoft.com/office/officeart/2018/2/layout/IconLabelDescriptionList"/>
    <dgm:cxn modelId="{CB692F2C-49BD-4876-B7BC-D62264974532}" srcId="{844C6EBD-4138-497A-BEF7-5CE845B6467B}" destId="{E6956EBF-F705-489C-BCA5-AB7B61C9CF64}" srcOrd="0" destOrd="0" parTransId="{8A3E475C-E5C4-47B1-8E92-2942C7567EA3}" sibTransId="{F49E74B4-E9C8-403A-8382-00CEB4DE02AA}"/>
    <dgm:cxn modelId="{F600F63E-BDB5-4FE2-B2A7-714A46F5EDEB}" srcId="{844C6EBD-4138-497A-BEF7-5CE845B6467B}" destId="{30B73935-62C4-471A-9E10-41CC2F405985}" srcOrd="1" destOrd="0" parTransId="{127E67C4-043A-4622-A529-48FD4EB22F78}" sibTransId="{BF62EADF-C1A6-4DD1-B618-4FD045470EB5}"/>
    <dgm:cxn modelId="{CC133345-3B5C-4391-A54D-7A20573E6257}" type="presOf" srcId="{9B45549B-25F3-478E-A188-3ADB9CC40338}" destId="{31641B38-A498-41C4-AF25-558B617BD075}" srcOrd="0" destOrd="1" presId="urn:microsoft.com/office/officeart/2018/2/layout/IconLabelDescriptionList"/>
    <dgm:cxn modelId="{22C12C6C-0C30-4908-BD98-AD9E16572004}" type="presOf" srcId="{30B73935-62C4-471A-9E10-41CC2F405985}" destId="{7EC702CC-05C3-466E-91B6-96858B4B8841}" srcOrd="0" destOrd="0" presId="urn:microsoft.com/office/officeart/2018/2/layout/IconLabelDescriptionList"/>
    <dgm:cxn modelId="{20A6564D-0261-4E50-AC36-3D455DE51820}" srcId="{E6956EBF-F705-489C-BCA5-AB7B61C9CF64}" destId="{7D2A1611-0C42-4C56-B6A0-F667C22B40C6}" srcOrd="0" destOrd="0" parTransId="{E6508BB7-8B6A-4F89-939B-21D94C5B3AF6}" sibTransId="{E21EADCF-AD82-4AC5-B6FF-B0712FA70E8E}"/>
    <dgm:cxn modelId="{CB453EC3-AE58-4A29-B9C5-7D6FF5FC7BCF}" srcId="{E6956EBF-F705-489C-BCA5-AB7B61C9CF64}" destId="{9B45549B-25F3-478E-A188-3ADB9CC40338}" srcOrd="1" destOrd="0" parTransId="{8506756B-9CF5-4485-BF9B-67DBEB2A8209}" sibTransId="{327D644E-8B3C-44F2-8227-D1672601D0F0}"/>
    <dgm:cxn modelId="{FA640DCF-A27F-4281-8B63-78DD536C863E}" type="presOf" srcId="{D98B5875-4BA9-4BCE-976D-86688774A4A4}" destId="{31641B38-A498-41C4-AF25-558B617BD075}" srcOrd="0" destOrd="3" presId="urn:microsoft.com/office/officeart/2018/2/layout/IconLabelDescriptionList"/>
    <dgm:cxn modelId="{FDA01384-5D6D-42AD-8B15-C992F1463168}" type="presParOf" srcId="{C9E5DBE4-AFEF-4886-AFD3-44A5994765D0}" destId="{795207B3-A049-4C91-AC71-567F238370FF}" srcOrd="0" destOrd="0" presId="urn:microsoft.com/office/officeart/2018/2/layout/IconLabelDescriptionList"/>
    <dgm:cxn modelId="{7350BA12-B7E3-489B-8061-9D0ED4E97DD5}" type="presParOf" srcId="{795207B3-A049-4C91-AC71-567F238370FF}" destId="{2671B444-D8BF-47C4-B61B-15AD5F5BCF86}" srcOrd="0" destOrd="0" presId="urn:microsoft.com/office/officeart/2018/2/layout/IconLabelDescriptionList"/>
    <dgm:cxn modelId="{0B03A476-9037-4466-A89C-93C629130D46}" type="presParOf" srcId="{795207B3-A049-4C91-AC71-567F238370FF}" destId="{91EA3184-1283-4972-B900-33BD0C3FA48F}" srcOrd="1" destOrd="0" presId="urn:microsoft.com/office/officeart/2018/2/layout/IconLabelDescriptionList"/>
    <dgm:cxn modelId="{A82D11A4-556D-4AA9-BB31-9EB46BFF41FA}" type="presParOf" srcId="{795207B3-A049-4C91-AC71-567F238370FF}" destId="{1EE5FDAD-1A9D-46FE-B713-B6F5A22E4357}" srcOrd="2" destOrd="0" presId="urn:microsoft.com/office/officeart/2018/2/layout/IconLabelDescriptionList"/>
    <dgm:cxn modelId="{A2B84A3A-D2B1-45BC-AD44-F34CEECA61C0}" type="presParOf" srcId="{795207B3-A049-4C91-AC71-567F238370FF}" destId="{A7EEC269-67F2-4864-B7DE-14BDE4F66EEB}" srcOrd="3" destOrd="0" presId="urn:microsoft.com/office/officeart/2018/2/layout/IconLabelDescriptionList"/>
    <dgm:cxn modelId="{5D0B14BB-4CAF-418C-AEB6-9E7D6923181F}" type="presParOf" srcId="{795207B3-A049-4C91-AC71-567F238370FF}" destId="{31641B38-A498-41C4-AF25-558B617BD075}" srcOrd="4" destOrd="0" presId="urn:microsoft.com/office/officeart/2018/2/layout/IconLabelDescriptionList"/>
    <dgm:cxn modelId="{9EC42535-8EFC-463C-ACEF-5CA5450386C6}" type="presParOf" srcId="{C9E5DBE4-AFEF-4886-AFD3-44A5994765D0}" destId="{04C627E1-DB85-4BE7-AF9F-7C9BBD9B866F}" srcOrd="1" destOrd="0" presId="urn:microsoft.com/office/officeart/2018/2/layout/IconLabelDescriptionList"/>
    <dgm:cxn modelId="{BCD9C539-96DF-4610-B346-311624C03882}" type="presParOf" srcId="{C9E5DBE4-AFEF-4886-AFD3-44A5994765D0}" destId="{0C6CEF3F-15A3-4562-BE2A-0BB892F1B3A0}" srcOrd="2" destOrd="0" presId="urn:microsoft.com/office/officeart/2018/2/layout/IconLabelDescriptionList"/>
    <dgm:cxn modelId="{37BBA9BF-B881-48F8-9CBB-FF98F3D68251}" type="presParOf" srcId="{0C6CEF3F-15A3-4562-BE2A-0BB892F1B3A0}" destId="{FC33D581-8EDD-4C63-8BFE-BBD15C2094F9}" srcOrd="0" destOrd="0" presId="urn:microsoft.com/office/officeart/2018/2/layout/IconLabelDescriptionList"/>
    <dgm:cxn modelId="{85AA7ACD-7DF9-498C-922C-344DD429A0A6}" type="presParOf" srcId="{0C6CEF3F-15A3-4562-BE2A-0BB892F1B3A0}" destId="{78415649-3310-4244-9952-4DFBF01F535E}" srcOrd="1" destOrd="0" presId="urn:microsoft.com/office/officeart/2018/2/layout/IconLabelDescriptionList"/>
    <dgm:cxn modelId="{A97EFB6D-B1B4-4B56-B767-9B4ED47C518D}" type="presParOf" srcId="{0C6CEF3F-15A3-4562-BE2A-0BB892F1B3A0}" destId="{7EC702CC-05C3-466E-91B6-96858B4B8841}" srcOrd="2" destOrd="0" presId="urn:microsoft.com/office/officeart/2018/2/layout/IconLabelDescriptionList"/>
    <dgm:cxn modelId="{B11A9AE4-2FAA-4443-9D90-20BB791D7F1B}" type="presParOf" srcId="{0C6CEF3F-15A3-4562-BE2A-0BB892F1B3A0}" destId="{495FBFC3-1DF0-4DC3-B585-9771DD416D97}" srcOrd="3" destOrd="0" presId="urn:microsoft.com/office/officeart/2018/2/layout/IconLabelDescriptionList"/>
    <dgm:cxn modelId="{C85140B2-7BE8-4F9C-82A6-3AB036C64639}" type="presParOf" srcId="{0C6CEF3F-15A3-4562-BE2A-0BB892F1B3A0}" destId="{7530D21E-D9C3-4B0B-B4A1-D1EC0681416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6ADFD-C649-4674-80CD-36537B1334B4}">
      <dsp:nvSpPr>
        <dsp:cNvPr id="0" name=""/>
        <dsp:cNvSpPr/>
      </dsp:nvSpPr>
      <dsp:spPr>
        <a:xfrm>
          <a:off x="210785" y="547086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7DE4F-177C-4DE3-90A0-A307FE01FC20}">
      <dsp:nvSpPr>
        <dsp:cNvPr id="0" name=""/>
        <dsp:cNvSpPr/>
      </dsp:nvSpPr>
      <dsp:spPr>
        <a:xfrm>
          <a:off x="491159" y="827460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68A9-9710-4AA6-86B0-FE0F43A583BF}">
      <dsp:nvSpPr>
        <dsp:cNvPr id="0" name=""/>
        <dsp:cNvSpPr/>
      </dsp:nvSpPr>
      <dsp:spPr>
        <a:xfrm>
          <a:off x="1831996" y="54708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Main challenge faced was synchronizing the client requests</a:t>
          </a:r>
          <a:endParaRPr lang="en-US" sz="1800" kern="1200" dirty="0"/>
        </a:p>
      </dsp:txBody>
      <dsp:txXfrm>
        <a:off x="1831996" y="547086"/>
        <a:ext cx="3147056" cy="1335114"/>
      </dsp:txXfrm>
    </dsp:sp>
    <dsp:sp modelId="{D230F84E-3526-4013-AD15-E1F6DD653F56}">
      <dsp:nvSpPr>
        <dsp:cNvPr id="0" name=""/>
        <dsp:cNvSpPr/>
      </dsp:nvSpPr>
      <dsp:spPr>
        <a:xfrm>
          <a:off x="5527403" y="547086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B2632-627F-4A55-8EA8-2B356E046624}">
      <dsp:nvSpPr>
        <dsp:cNvPr id="0" name=""/>
        <dsp:cNvSpPr/>
      </dsp:nvSpPr>
      <dsp:spPr>
        <a:xfrm>
          <a:off x="5807777" y="827460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C7423-F97E-47AA-919C-036E251A55F7}">
      <dsp:nvSpPr>
        <dsp:cNvPr id="0" name=""/>
        <dsp:cNvSpPr/>
      </dsp:nvSpPr>
      <dsp:spPr>
        <a:xfrm>
          <a:off x="7148614" y="54708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Faced</a:t>
          </a:r>
          <a:r>
            <a:rPr lang="en-US" sz="1800" kern="1200" baseline="0" dirty="0"/>
            <a:t> lot of challenges to host it on cloud so implemented the server locally. Socket programming didn’t 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work</a:t>
          </a:r>
          <a:r>
            <a:rPr lang="en-US" sz="1800" kern="1200" baseline="0" dirty="0"/>
            <a:t> for cloud applications. Need more time to execute.</a:t>
          </a:r>
          <a:endParaRPr lang="en-US" sz="1800" kern="1200" dirty="0"/>
        </a:p>
      </dsp:txBody>
      <dsp:txXfrm>
        <a:off x="7148614" y="547086"/>
        <a:ext cx="3147056" cy="1335114"/>
      </dsp:txXfrm>
    </dsp:sp>
    <dsp:sp modelId="{1F4A480C-3628-411D-A331-5D2AC500CBE5}">
      <dsp:nvSpPr>
        <dsp:cNvPr id="0" name=""/>
        <dsp:cNvSpPr/>
      </dsp:nvSpPr>
      <dsp:spPr>
        <a:xfrm>
          <a:off x="210785" y="2653223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B638-8C5C-47DF-9322-140498B6EE60}">
      <dsp:nvSpPr>
        <dsp:cNvPr id="0" name=""/>
        <dsp:cNvSpPr/>
      </dsp:nvSpPr>
      <dsp:spPr>
        <a:xfrm>
          <a:off x="491159" y="2933597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94C1D-647B-4836-B919-39FB80E09707}">
      <dsp:nvSpPr>
        <dsp:cNvPr id="0" name=""/>
        <dsp:cNvSpPr/>
      </dsp:nvSpPr>
      <dsp:spPr>
        <a:xfrm>
          <a:off x="1831996" y="265322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Functionality for pause and resume is ambiguous </a:t>
          </a:r>
        </a:p>
      </dsp:txBody>
      <dsp:txXfrm>
        <a:off x="1831996" y="2653223"/>
        <a:ext cx="3147056" cy="1335114"/>
      </dsp:txXfrm>
    </dsp:sp>
    <dsp:sp modelId="{5A78C9BB-C3C3-47FE-8408-15320ACD6720}">
      <dsp:nvSpPr>
        <dsp:cNvPr id="0" name=""/>
        <dsp:cNvSpPr/>
      </dsp:nvSpPr>
      <dsp:spPr>
        <a:xfrm>
          <a:off x="5527403" y="2653223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1BBB2-7383-452D-A40E-408CF431E1E4}">
      <dsp:nvSpPr>
        <dsp:cNvPr id="0" name=""/>
        <dsp:cNvSpPr/>
      </dsp:nvSpPr>
      <dsp:spPr>
        <a:xfrm>
          <a:off x="5807777" y="293359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66941-B210-42AF-9BA4-69D2E7C86EF5}">
      <dsp:nvSpPr>
        <dsp:cNvPr id="0" name=""/>
        <dsp:cNvSpPr/>
      </dsp:nvSpPr>
      <dsp:spPr>
        <a:xfrm>
          <a:off x="7148614" y="265322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Constraint    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Difficult to implement all these things in limited time constraints.   </a:t>
          </a:r>
        </a:p>
      </dsp:txBody>
      <dsp:txXfrm>
        <a:off x="7148614" y="2653223"/>
        <a:ext cx="3147056" cy="1335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1B444-D8BF-47C4-B61B-15AD5F5BCF86}">
      <dsp:nvSpPr>
        <dsp:cNvPr id="0" name=""/>
        <dsp:cNvSpPr/>
      </dsp:nvSpPr>
      <dsp:spPr>
        <a:xfrm>
          <a:off x="559800" y="36915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5FDAD-1A9D-46FE-B713-B6F5A22E4357}">
      <dsp:nvSpPr>
        <dsp:cNvPr id="0" name=""/>
        <dsp:cNvSpPr/>
      </dsp:nvSpPr>
      <dsp:spPr>
        <a:xfrm>
          <a:off x="559800" y="20367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An exposure to the following technologies:</a:t>
          </a:r>
          <a:endParaRPr lang="en-US" sz="2300" kern="1200"/>
        </a:p>
      </dsp:txBody>
      <dsp:txXfrm>
        <a:off x="559800" y="2036781"/>
        <a:ext cx="4320000" cy="648000"/>
      </dsp:txXfrm>
    </dsp:sp>
    <dsp:sp modelId="{31641B38-A498-41C4-AF25-558B617BD075}">
      <dsp:nvSpPr>
        <dsp:cNvPr id="0" name=""/>
        <dsp:cNvSpPr/>
      </dsp:nvSpPr>
      <dsp:spPr>
        <a:xfrm>
          <a:off x="559800" y="2757165"/>
          <a:ext cx="4320000" cy="1231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Java semaphores in process synchronisation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Java socket programming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Java multi threading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Java Swing for the GUI</a:t>
          </a:r>
          <a:endParaRPr lang="en-US" sz="1700" kern="1200" dirty="0"/>
        </a:p>
      </dsp:txBody>
      <dsp:txXfrm>
        <a:off x="559800" y="2757165"/>
        <a:ext cx="4320000" cy="1231202"/>
      </dsp:txXfrm>
    </dsp:sp>
    <dsp:sp modelId="{FC33D581-8EDD-4C63-8BFE-BBD15C2094F9}">
      <dsp:nvSpPr>
        <dsp:cNvPr id="0" name=""/>
        <dsp:cNvSpPr/>
      </dsp:nvSpPr>
      <dsp:spPr>
        <a:xfrm>
          <a:off x="5635800" y="36915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702CC-05C3-466E-91B6-96858B4B8841}">
      <dsp:nvSpPr>
        <dsp:cNvPr id="0" name=""/>
        <dsp:cNvSpPr/>
      </dsp:nvSpPr>
      <dsp:spPr>
        <a:xfrm>
          <a:off x="5635800" y="20367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Working under severe time constraint</a:t>
          </a:r>
          <a:endParaRPr lang="en-US" sz="2300" kern="1200"/>
        </a:p>
      </dsp:txBody>
      <dsp:txXfrm>
        <a:off x="5635800" y="2036781"/>
        <a:ext cx="4320000" cy="648000"/>
      </dsp:txXfrm>
    </dsp:sp>
    <dsp:sp modelId="{7530D21E-D9C3-4B0B-B4A1-D1EC06814161}">
      <dsp:nvSpPr>
        <dsp:cNvPr id="0" name=""/>
        <dsp:cNvSpPr/>
      </dsp:nvSpPr>
      <dsp:spPr>
        <a:xfrm>
          <a:off x="5635800" y="2757165"/>
          <a:ext cx="4320000" cy="1231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4EEBA-9ADE-4A82-982D-8B0C5BE217F1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340C-53F1-48CA-8C05-BEBBDCF3B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4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3428-54EA-44DB-AD78-2BD8D9F74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C5C6B-A170-4D0F-A684-6F332A8C8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00A9-4AB5-4F14-AB1F-CEBE0141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4BAE-5310-4373-ADE8-E5E534F18670}" type="datetime3">
              <a:rPr lang="en-IN" smtClean="0"/>
              <a:t>9 July 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3345B-D9E5-498E-9AD6-CC763555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1755-2377-4CD8-B793-D27A2212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01AC232-B3E9-4455-92DA-9A826E746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353" y="23813"/>
            <a:ext cx="1245522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7A61-FD9F-4E7C-A0B1-C8CA692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B458B-6A50-49EE-A980-600E61DF7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3D5C-7185-4968-9ACD-CE75321D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9CC-B812-4E9A-B980-560BE3D32EEA}" type="datetime3">
              <a:rPr lang="en-IN" smtClean="0"/>
              <a:t>9 July 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035C-9694-4607-9F9D-8A1DE589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2E85-D486-452E-8F4C-2700BFBA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9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B7EDE-20F4-43B7-B360-6A2573611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46F82-8DF7-4663-906E-3F6DAAE16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C4FB-E227-47E1-9C36-280BE8A7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1A0C-1CB7-4869-9988-F22D366264D2}" type="datetime3">
              <a:rPr lang="en-IN" smtClean="0"/>
              <a:t>9 July 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8241-0CCE-4123-B647-50EA710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21C6-FB1F-4AEE-B875-564DD956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1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9B73-CA68-43C1-B567-75EFE83B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3111-C8AD-411D-91EF-894EF7D4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9540-E074-4EA7-8D9C-394BD1A6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4386-5056-45D5-841E-33E7C768BF4B}" type="datetime3">
              <a:rPr lang="en-IN" smtClean="0"/>
              <a:t>9 July 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3659-7C05-42AD-892D-8BB413C1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60DA-E3C7-4932-B17E-D9F7ECF5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C269-7406-4762-83EC-FFBBEC1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506F5-27C8-4151-8CED-245E4D6D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D353-E5CA-43B9-8EDF-AF1ADB1F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A8F0-C412-48B3-A0AE-33C7C5D675D0}" type="datetime3">
              <a:rPr lang="en-IN" smtClean="0"/>
              <a:t>9 July 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F132-8F75-4BC9-A223-16F75401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B3FE-8671-4951-A6D1-37393468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0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87EF-B7BF-4892-AD70-15B7DE7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74D7-88F8-4FD7-8565-487C9322E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41BF1-EDF1-4AC7-90C8-77AD5D3C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3D14-DE2B-4C0E-9C0D-1767C882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B63-E4D0-4264-B0E3-7FC292701681}" type="datetime3">
              <a:rPr lang="en-IN" smtClean="0"/>
              <a:t>9 July 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B143-749F-4DFB-8EA2-9C7A3D9D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3979F-6FBA-4166-8002-78EC7F5A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3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DE33-CDF6-4D8B-8CEE-6DD656D1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326F3-28F1-4FE5-AEE0-C49A2FF89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BAD07-0196-4298-8166-856E07DB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AEEE9-5B6B-41EA-AB96-A5B7410CE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70392-42D5-426C-A1AF-F28D3C423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29142-BC6E-429A-830B-9BE79FC2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414-5EE7-4DF6-9C10-72860A7FDC9A}" type="datetime3">
              <a:rPr lang="en-IN" smtClean="0"/>
              <a:t>9 July 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5410D-F8BA-4A78-B903-573BB90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C4867-6EDB-40D8-8511-F1A6011C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4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11C0-2A46-42BE-B954-98F45125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B0188-A24A-4668-9148-900A4023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42A9-94F3-4939-8474-F86AFE23DCFC}" type="datetime3">
              <a:rPr lang="en-IN" smtClean="0"/>
              <a:t>9 July 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097FC-47D5-4B07-97F9-5C8E04A2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5E626-8567-4C0C-A48E-E80319E2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20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86210-74B9-424E-B570-A3B04710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BB7C-D2DA-4745-914A-9615973D225B}" type="datetime3">
              <a:rPr lang="en-IN" smtClean="0"/>
              <a:t>9 July 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DD97B-FCFE-47B3-B4AC-7D001B35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C3D5-8A6D-4F3B-811F-5D60CB80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4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9FF4-924F-42B3-9953-E24ADC73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762-5AD1-43D8-BEF3-3204B311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B0CF0-A4A8-41E1-A564-5C9E892C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03DB-51E8-48C2-8F79-99C38818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6541-27B7-4A55-A173-6714420651AA}" type="datetime3">
              <a:rPr lang="en-IN" smtClean="0"/>
              <a:t>9 July 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0B637-60BA-4CF2-9006-5A457A4D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D1A54-DD40-4F0F-B936-D684D761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0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531C-5384-4AE7-9720-C4FAD257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872E0-C9C3-4AA7-AB3B-0D7B4919B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0692E-F4B5-4B06-BAC4-224E219C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C653D-DEC6-456C-82F1-55747DA0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E818-4BA6-4C0D-8714-76BB03ED63D3}" type="datetime3">
              <a:rPr lang="en-IN" smtClean="0"/>
              <a:t>9 July 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5A1A2-C6B6-4BCB-AC2B-DBE67051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1E805-FB00-4219-ADAB-2D2C8EB3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1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131E5-B528-4A5D-AF35-9F0180C9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CCBA-9EAB-4592-A643-CE0B3F1BE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410C-591C-4B1D-B191-987356F4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2CB2-7069-4F2B-98AE-75754B238CD7}" type="datetime3">
              <a:rPr lang="en-IN" smtClean="0"/>
              <a:t>9 July 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C247C-A9E6-407B-9C15-ACE63EC32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528E-7405-4CFB-BC42-FAD4E027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F177-2347-4786-8EF0-2FCB1BAD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1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41160-D9DF-4B4C-8D7E-A68576D34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Cloud Storage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C4410-B3E2-4A17-8655-74F290C0E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1900" dirty="0">
                <a:solidFill>
                  <a:schemeClr val="bg1"/>
                </a:solidFill>
              </a:rPr>
              <a:t>Team:</a:t>
            </a:r>
          </a:p>
          <a:p>
            <a:pPr algn="l"/>
            <a:r>
              <a:rPr lang="en-IN" sz="1900" dirty="0">
                <a:solidFill>
                  <a:schemeClr val="bg1"/>
                </a:solidFill>
              </a:rPr>
              <a:t>RISHI KUMAR SONI</a:t>
            </a:r>
          </a:p>
          <a:p>
            <a:pPr algn="l"/>
            <a:r>
              <a:rPr lang="en-IN" sz="1900" dirty="0">
                <a:solidFill>
                  <a:schemeClr val="bg1"/>
                </a:solidFill>
              </a:rPr>
              <a:t>KIRAN MUKUNDA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4D6B83D2-6076-4524-98FD-46387BA0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2276B-9EB1-47EC-8F0B-AE3CE620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62BBFDCD-A25D-4752-A8BD-B6895ED84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22EF6-F494-4187-84F3-1A55D241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342" y="6223702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D09984-E2FD-4823-AB07-89B213176DC1}" type="datetime3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 July 2020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C77A4-4E2E-4B32-9BD3-17CC4109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2DF177-2347-4786-8EF0-2FCB1BADE6A4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Conclusion Slides PowerPoint | SketchBubble">
            <a:extLst>
              <a:ext uri="{FF2B5EF4-FFF2-40B4-BE49-F238E27FC236}">
                <a16:creationId xmlns:a16="http://schemas.microsoft.com/office/drawing/2014/main" id="{C417C1BE-5617-4A2F-9305-52F3425D18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878" r="2" b="10500"/>
          <a:stretch/>
        </p:blipFill>
        <p:spPr bwMode="auto">
          <a:xfrm>
            <a:off x="838200" y="970671"/>
            <a:ext cx="7478228" cy="48252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1A24-844E-4597-948D-EBFCF367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A4CACABF-3BE4-4263-8E14-A98776BF33DB}" type="datetime3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9 July 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1CDE-A159-4D9F-B9BC-E343F33B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92DF177-2347-4786-8EF0-2FCB1BADE6A4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8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E228-D3E3-4B1B-8802-0421AADA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Architecture</a:t>
            </a:r>
          </a:p>
        </p:txBody>
      </p:sp>
      <p:sp>
        <p:nvSpPr>
          <p:cNvPr id="53" name="Date Placeholder 52">
            <a:extLst>
              <a:ext uri="{FF2B5EF4-FFF2-40B4-BE49-F238E27FC236}">
                <a16:creationId xmlns:a16="http://schemas.microsoft.com/office/drawing/2014/main" id="{875AFD98-BAA8-409C-8CB4-184C494E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5578-1021-4DEB-9D72-E146AD1238BB}" type="datetime3">
              <a:rPr lang="en-IN" smtClean="0"/>
              <a:t>9 July 2020</a:t>
            </a:fld>
            <a:endParaRPr lang="en-IN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95581E87-1F67-4511-88BF-ECBBC021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2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EF5811-A79C-469D-BC62-16FA543A4353}"/>
              </a:ext>
            </a:extLst>
          </p:cNvPr>
          <p:cNvSpPr/>
          <p:nvPr/>
        </p:nvSpPr>
        <p:spPr>
          <a:xfrm>
            <a:off x="1935879" y="855658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C7F35B-4E83-47A5-8780-FE8D81D1DCBA}"/>
              </a:ext>
            </a:extLst>
          </p:cNvPr>
          <p:cNvSpPr/>
          <p:nvPr/>
        </p:nvSpPr>
        <p:spPr>
          <a:xfrm>
            <a:off x="3419061" y="4002156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Thread for Client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C2A6A1-6C1D-4DD2-B834-B278A792AD30}"/>
              </a:ext>
            </a:extLst>
          </p:cNvPr>
          <p:cNvSpPr/>
          <p:nvPr/>
        </p:nvSpPr>
        <p:spPr>
          <a:xfrm>
            <a:off x="5381575" y="3947058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Thread for Client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833A92-A603-431E-9FE8-9AC7E9DECE09}"/>
              </a:ext>
            </a:extLst>
          </p:cNvPr>
          <p:cNvSpPr/>
          <p:nvPr/>
        </p:nvSpPr>
        <p:spPr>
          <a:xfrm>
            <a:off x="1034532" y="1889327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Refresh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326EB2-333B-4D39-926C-BED14549E629}"/>
              </a:ext>
            </a:extLst>
          </p:cNvPr>
          <p:cNvSpPr/>
          <p:nvPr/>
        </p:nvSpPr>
        <p:spPr>
          <a:xfrm>
            <a:off x="4426888" y="5230938"/>
            <a:ext cx="1133194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CC3D94-5CBE-4365-84BD-6912C8A6D12E}"/>
              </a:ext>
            </a:extLst>
          </p:cNvPr>
          <p:cNvSpPr/>
          <p:nvPr/>
        </p:nvSpPr>
        <p:spPr>
          <a:xfrm>
            <a:off x="3087757" y="3617843"/>
            <a:ext cx="4158334" cy="262393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D3FB92-9E5F-442F-931B-B2D0C53C5FE7}"/>
              </a:ext>
            </a:extLst>
          </p:cNvPr>
          <p:cNvSpPr/>
          <p:nvPr/>
        </p:nvSpPr>
        <p:spPr>
          <a:xfrm>
            <a:off x="899892" y="777878"/>
            <a:ext cx="3445696" cy="213115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901890-DC7D-40C3-B64B-05039F90163C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2622740" y="2909031"/>
            <a:ext cx="1483182" cy="1093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4B701-862C-4883-AA61-39E8419C90F0}"/>
              </a:ext>
            </a:extLst>
          </p:cNvPr>
          <p:cNvCxnSpPr>
            <a:cxnSpLocks/>
            <a:stCxn id="43" idx="2"/>
            <a:endCxn id="11" idx="0"/>
          </p:cNvCxnSpPr>
          <p:nvPr/>
        </p:nvCxnSpPr>
        <p:spPr>
          <a:xfrm flipH="1">
            <a:off x="6068436" y="2798655"/>
            <a:ext cx="1079854" cy="1148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4DCA01-D78A-4975-B632-9ED6F2D04D2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105922" y="4821344"/>
            <a:ext cx="887563" cy="409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AB1F2B-8DDD-4318-804A-534E00BDB6AC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4993485" y="4766246"/>
            <a:ext cx="1074951" cy="464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1B05CFA-162B-4CC7-BC09-8B36E2002038}"/>
              </a:ext>
            </a:extLst>
          </p:cNvPr>
          <p:cNvSpPr/>
          <p:nvPr/>
        </p:nvSpPr>
        <p:spPr>
          <a:xfrm>
            <a:off x="2736642" y="1866492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1C27E1-C31A-4D7B-A464-BCC8E96E683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721393" y="1674846"/>
            <a:ext cx="901347" cy="214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9882DB-26CF-4671-87E7-E3A4B1B10325}"/>
              </a:ext>
            </a:extLst>
          </p:cNvPr>
          <p:cNvCxnSpPr>
            <a:stCxn id="6" idx="2"/>
            <a:endCxn id="36" idx="0"/>
          </p:cNvCxnSpPr>
          <p:nvPr/>
        </p:nvCxnSpPr>
        <p:spPr>
          <a:xfrm>
            <a:off x="2622740" y="1674846"/>
            <a:ext cx="800763" cy="19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F0EDF58-15C4-4D9B-ABAA-014BA260A917}"/>
              </a:ext>
            </a:extLst>
          </p:cNvPr>
          <p:cNvSpPr/>
          <p:nvPr/>
        </p:nvSpPr>
        <p:spPr>
          <a:xfrm>
            <a:off x="6461429" y="745282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2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9458000-BB72-42B3-8B79-DDA01E359F00}"/>
              </a:ext>
            </a:extLst>
          </p:cNvPr>
          <p:cNvSpPr/>
          <p:nvPr/>
        </p:nvSpPr>
        <p:spPr>
          <a:xfrm>
            <a:off x="5560082" y="1778951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Refresh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590C397-A983-401E-9CE9-47FFAF6BFB05}"/>
              </a:ext>
            </a:extLst>
          </p:cNvPr>
          <p:cNvSpPr/>
          <p:nvPr/>
        </p:nvSpPr>
        <p:spPr>
          <a:xfrm>
            <a:off x="5425442" y="667502"/>
            <a:ext cx="3445696" cy="213115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5D4A4BC-A7C4-4FD1-99F7-22A3A8559E06}"/>
              </a:ext>
            </a:extLst>
          </p:cNvPr>
          <p:cNvSpPr/>
          <p:nvPr/>
        </p:nvSpPr>
        <p:spPr>
          <a:xfrm>
            <a:off x="7262192" y="1756116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 Thread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CE13F3-D99A-428F-9A3D-91D840487BF4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6246943" y="1564470"/>
            <a:ext cx="901347" cy="214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603B7C-B6DA-4000-BCAE-513A83ED4E79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7148290" y="1564470"/>
            <a:ext cx="800763" cy="19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5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11FFB-B4D2-4359-B067-74D56BC4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IN" sz="4000" b="1" dirty="0"/>
              <a:t>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F0C6-9202-4BD7-AA9B-1A264CCE1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IN" sz="2200" dirty="0"/>
              <a:t>File Upload feature from client to server</a:t>
            </a:r>
          </a:p>
          <a:p>
            <a:r>
              <a:rPr lang="en-IN" sz="2200" dirty="0"/>
              <a:t>Files can be accessed by different clients at the same time in the same frame</a:t>
            </a:r>
          </a:p>
          <a:p>
            <a:r>
              <a:rPr lang="en-IN" sz="2200" dirty="0"/>
              <a:t>GUI using Java Swing</a:t>
            </a:r>
          </a:p>
          <a:p>
            <a:r>
              <a:rPr lang="en-IN" sz="2200" dirty="0"/>
              <a:t>Pause and resume synchronisation for specific files</a:t>
            </a:r>
          </a:p>
          <a:p>
            <a:r>
              <a:rPr lang="en-IN" sz="2200" dirty="0"/>
              <a:t>Status of synchronization is shown</a:t>
            </a:r>
          </a:p>
          <a:p>
            <a:r>
              <a:rPr lang="en-IN" sz="2200" dirty="0"/>
              <a:t>Edit text file and Save with different synchronisation options</a:t>
            </a:r>
          </a:p>
          <a:p>
            <a:r>
              <a:rPr lang="en-IN" sz="2200" dirty="0"/>
              <a:t>Implementation of binary semaphore for writing the file to the server folder</a:t>
            </a:r>
          </a:p>
          <a:p>
            <a:r>
              <a:rPr lang="en-IN" sz="2200" dirty="0"/>
              <a:t>Duplicate file name error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8BD4-F107-4DBC-96DE-0C0BA057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11803F6-9427-4800-B338-B18F649F41F1}" type="datetime3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 July 2020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A492-72BE-4D57-B65C-450B1388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2DF177-2347-4786-8EF0-2FCB1BADE6A4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1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2132-9503-478A-85AD-883F32F1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844" y="2624593"/>
            <a:ext cx="3921041" cy="310034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Server-side thread</a:t>
            </a:r>
            <a:br>
              <a:rPr lang="en-US" sz="4000" b="1" dirty="0"/>
            </a:br>
            <a:r>
              <a:rPr lang="en-US" sz="4000" b="1" dirty="0"/>
              <a:t>Management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CAA6F8A4-FFE2-4871-A6D5-62E7CB36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7C4-99C1-4338-88CD-6AAB23FBBCF3}" type="datetime3">
              <a:rPr lang="en-IN" smtClean="0"/>
              <a:t>9 July 2020</a:t>
            </a:fld>
            <a:endParaRPr lang="en-IN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F1F6125-9C13-467D-A849-A078D97D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4</a:t>
            </a:fld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80C611-F883-40BC-AA31-6A74C8F6FBF1}"/>
              </a:ext>
            </a:extLst>
          </p:cNvPr>
          <p:cNvSpPr/>
          <p:nvPr/>
        </p:nvSpPr>
        <p:spPr>
          <a:xfrm>
            <a:off x="2549213" y="1199003"/>
            <a:ext cx="2398643" cy="940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F144D-10FE-413B-A766-661E5174632E}"/>
              </a:ext>
            </a:extLst>
          </p:cNvPr>
          <p:cNvSpPr/>
          <p:nvPr/>
        </p:nvSpPr>
        <p:spPr>
          <a:xfrm>
            <a:off x="1402623" y="2905870"/>
            <a:ext cx="1789043" cy="7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 Thread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5B3234-57CA-48C9-B9E3-8B7D1FCA279F}"/>
              </a:ext>
            </a:extLst>
          </p:cNvPr>
          <p:cNvSpPr/>
          <p:nvPr/>
        </p:nvSpPr>
        <p:spPr>
          <a:xfrm>
            <a:off x="4239948" y="2887581"/>
            <a:ext cx="1789043" cy="7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2 Thread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1AA506-337D-4152-8AA2-E2040E142C44}"/>
              </a:ext>
            </a:extLst>
          </p:cNvPr>
          <p:cNvSpPr/>
          <p:nvPr/>
        </p:nvSpPr>
        <p:spPr>
          <a:xfrm>
            <a:off x="304799" y="4423575"/>
            <a:ext cx="8189844" cy="1783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It is used to send and receive messages to/from server one thread for one client.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It includes features such as synchronisation on/off.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It is used to save the file sent from the clients.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Responsible for notifying other clients on receipt of a new file.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BE6B8B-0FF9-4FB6-B73B-3C36AC0E9D52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2297145" y="2139907"/>
            <a:ext cx="1451390" cy="765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5F4F73-94BC-4369-921C-C42F3C16B07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748535" y="2139907"/>
            <a:ext cx="1385935" cy="747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266A0F78-7D95-45BE-9753-10005F08BC9A}"/>
              </a:ext>
            </a:extLst>
          </p:cNvPr>
          <p:cNvSpPr/>
          <p:nvPr/>
        </p:nvSpPr>
        <p:spPr>
          <a:xfrm>
            <a:off x="6967168" y="651299"/>
            <a:ext cx="3344020" cy="2808730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For saving the file into a server folder thread needs to acquire a permit.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AF46C8-0D80-4AAB-9D15-D767B8628B5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399721" y="3629703"/>
            <a:ext cx="734749" cy="79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9664AE-61AC-4678-9909-F80CC089EB6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297145" y="3647992"/>
            <a:ext cx="2102576" cy="77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0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71C7F-698F-4710-B822-AE811B8B74DD}"/>
              </a:ext>
            </a:extLst>
          </p:cNvPr>
          <p:cNvSpPr/>
          <p:nvPr/>
        </p:nvSpPr>
        <p:spPr>
          <a:xfrm>
            <a:off x="3022558" y="1041188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892764-0F0F-4D49-A7F0-0BCE09274D6B}"/>
              </a:ext>
            </a:extLst>
          </p:cNvPr>
          <p:cNvSpPr/>
          <p:nvPr/>
        </p:nvSpPr>
        <p:spPr>
          <a:xfrm>
            <a:off x="2023770" y="2636878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Refresh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CEAE4E-A437-4A19-8837-4ABC50512883}"/>
              </a:ext>
            </a:extLst>
          </p:cNvPr>
          <p:cNvSpPr/>
          <p:nvPr/>
        </p:nvSpPr>
        <p:spPr>
          <a:xfrm>
            <a:off x="4396279" y="2691084"/>
            <a:ext cx="1373721" cy="8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 Thread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7477D3-9784-466B-B2FD-D40D21135B6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710631" y="1860376"/>
            <a:ext cx="998788" cy="776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207735-2A1E-402D-B04C-D101275277C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709419" y="1860376"/>
            <a:ext cx="1373721" cy="830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091B5-9805-45A5-9D92-CAF512085611}"/>
              </a:ext>
            </a:extLst>
          </p:cNvPr>
          <p:cNvSpPr/>
          <p:nvPr/>
        </p:nvSpPr>
        <p:spPr>
          <a:xfrm>
            <a:off x="444227" y="4107843"/>
            <a:ext cx="4532805" cy="9303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It is used to refresh the file list in the application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ACC425-DAE5-467A-909F-29A9D2270048}"/>
              </a:ext>
            </a:extLst>
          </p:cNvPr>
          <p:cNvSpPr/>
          <p:nvPr/>
        </p:nvSpPr>
        <p:spPr>
          <a:xfrm>
            <a:off x="6680852" y="2275730"/>
            <a:ext cx="4604219" cy="1629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This thread is used to interact with the server for all the updates such as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Connect requests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Sync options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File uploads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BFCBA3B6-0F18-4DBD-827C-6BF11557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D64-FE05-458E-8C4C-E9DF2EE34EC1}" type="datetime3">
              <a:rPr lang="en-IN" smtClean="0"/>
              <a:t>9 July 2020</a:t>
            </a:fld>
            <a:endParaRPr lang="en-IN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7A1655A-62CF-4AE0-BEE3-0F01C7AF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77-2347-4786-8EF0-2FCB1BADE6A4}" type="slidenum">
              <a:rPr lang="en-IN" smtClean="0"/>
              <a:t>5</a:t>
            </a:fld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9B8B9E-8110-40FB-89FC-479DD14E9F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59928" y="3429000"/>
            <a:ext cx="4824288" cy="306705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Client-side thread</a:t>
            </a:r>
            <a:br>
              <a:rPr lang="en-US" sz="4000" b="1" dirty="0"/>
            </a:br>
            <a:r>
              <a:rPr lang="en-US" sz="4000" b="1" dirty="0"/>
              <a:t>Management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33A53B-3A21-4EFD-BE42-40573CAB725D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5770000" y="3090574"/>
            <a:ext cx="910852" cy="1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4D2D4C-94D7-42B7-86A6-7D50D78D3BD9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2710630" y="3456066"/>
            <a:ext cx="1" cy="65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2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8908D-A4E6-4100-A18A-ACB710DC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b="1" dirty="0"/>
              <a:t>Test cases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0509-3D6D-4378-A864-08F59042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IN" sz="2200" dirty="0"/>
              <a:t>Uploading multiple files one after the other</a:t>
            </a:r>
          </a:p>
          <a:p>
            <a:r>
              <a:rPr lang="en-IN" sz="2200" dirty="0"/>
              <a:t>With/without synchronizations uploads</a:t>
            </a:r>
          </a:p>
          <a:p>
            <a:r>
              <a:rPr lang="en-IN" sz="2200" dirty="0"/>
              <a:t>Tested with large file (</a:t>
            </a:r>
            <a:r>
              <a:rPr lang="en-IN" sz="2200" dirty="0" err="1"/>
              <a:t>500+MB</a:t>
            </a:r>
            <a:r>
              <a:rPr lang="en-IN" sz="2200" dirty="0"/>
              <a:t>) for testing the binary semaphores</a:t>
            </a:r>
          </a:p>
          <a:p>
            <a:r>
              <a:rPr lang="en-IN" sz="2200" dirty="0"/>
              <a:t>Tested with duplicate file names for errors</a:t>
            </a:r>
          </a:p>
          <a:p>
            <a:r>
              <a:rPr lang="en-IN" sz="2200" dirty="0"/>
              <a:t>Editing and saving text files with/without synchronization</a:t>
            </a:r>
          </a:p>
          <a:p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27CA-B509-4984-A5A2-B052B33A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552B36-77B7-4B0D-8A01-3AF6C19ADE7F}" type="datetime3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 July 2020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4F7E-6995-4913-AAF1-DF168117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2DF177-2347-4786-8EF0-2FCB1BADE6A4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95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71CF648-103F-456E-AE86-D9847ED7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53B1E-BA82-437A-BD6C-6D1F3604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5AB4386-5056-45D5-841E-33E7C768BF4B}" type="datetime3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9 July 2020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B33BE-D07F-4EF8-96CB-763738C9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2DF177-2347-4786-8EF0-2FCB1BADE6A4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5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46B24-228D-416F-9A2A-E22C4A48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IN" sz="4000" b="1" dirty="0"/>
              <a:t>Challenges faced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7B3C8-9185-417C-A653-71C1E09A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82FFC5-45B3-499C-9440-2AB0150B0E43}" type="datetime3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 July 2020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914A-3D4D-4408-87C7-F5E71378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2DF177-2347-4786-8EF0-2FCB1BADE6A4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F59E1AE-8316-4A8F-8A19-C60E289A0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28239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489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E73ED-666E-452C-BBC4-9350E887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b="1" dirty="0"/>
              <a:t>Lessons learnt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DB53-B192-4097-8D23-9168E19C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45408B-4ABD-48FD-8755-454CE43D7E7E}" type="datetime3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 July 2020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A4BA9-984E-4629-8A6F-4D7AAE72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2DF177-2347-4786-8EF0-2FCB1BADE6A4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0894DA0-8560-4CE3-88B4-8C2AF4DC6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86855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96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374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Cloud Storage Application</vt:lpstr>
      <vt:lpstr>Architecture</vt:lpstr>
      <vt:lpstr>Features</vt:lpstr>
      <vt:lpstr>Server-side thread Management</vt:lpstr>
      <vt:lpstr>Client-side thread Management</vt:lpstr>
      <vt:lpstr>Test cases</vt:lpstr>
      <vt:lpstr>DEMO</vt:lpstr>
      <vt:lpstr>Challenges faced</vt:lpstr>
      <vt:lpstr>Lessons learnt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 Application</dc:title>
  <dc:creator>KIRAN M</dc:creator>
  <cp:lastModifiedBy>KIRAN M</cp:lastModifiedBy>
  <cp:revision>15</cp:revision>
  <dcterms:created xsi:type="dcterms:W3CDTF">2020-07-09T07:17:25Z</dcterms:created>
  <dcterms:modified xsi:type="dcterms:W3CDTF">2020-07-09T16:14:54Z</dcterms:modified>
</cp:coreProperties>
</file>