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71" r:id="rId18"/>
    <p:sldId id="268" r:id="rId19"/>
    <p:sldId id="269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EC3F-EC7C-42F1-8C3F-B7A50EA03E02}" type="datetimeFigureOut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3BD2-5682-4856-9E48-82922FA14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67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A2FF-5A6F-4C9B-98CC-9B2059F444EE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4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E07-81FC-45E9-9BA7-6415741D1DE5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8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3929-C229-423E-AF4B-EA50380AF9CE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9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1CD4-90B1-4E95-8FE2-F6C0FEB9C1EB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98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8E2A-4C33-4BCB-A4D4-2C7C334160E7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8A43-D46E-412F-857A-791C0B18C4BA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11A0-FF26-497E-815D-A5B30ABDB45C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10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AA-E990-430B-95CE-430B39A211FB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3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2DE5-2369-44C8-8130-16E9BAED366E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30E4-2FB4-4F70-9FF0-8E8FCC0298BB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32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B18C-E29B-4572-9169-DF274C1FA205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29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D97E-99F3-4078-AA9F-1B777D11575E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801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1EC-62D6-4106-8409-1E1110263EA0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934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3F32-5666-45B6-918B-18334D247E85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844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8B2-2AE8-407F-AA2B-E8100B23F0E4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10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3F93-393D-48FE-9C2F-F73AE76AC268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94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B1FE-D0E4-40D5-90FE-E1E6F9FDD714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127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AC76-2AEF-4D09-999D-FB95F0FC6BDB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198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0ADD-194F-49E4-99F4-4476441A982D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772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9A7E-3198-4F8E-B4AC-204F1F1BD7E0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82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0F3A-E636-460F-AE2C-D908EDDCDC31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1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248-218E-459A-AF7C-209ABD36C7B5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2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043F-C803-49D5-B718-AFAFA3A8FF74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264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E0FD-C5E6-4D9B-AB7F-F63A5D0558C4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3069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2B98-2F25-4641-9DE8-62D4946B9D51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49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EBE8-4EB1-41B7-9129-DCC057651A35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26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D18B-ECD6-459F-B37C-5643F183EE04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14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F91-D0CD-4723-AAC5-39429B107F9F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20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9EC7-A347-4EC6-9F53-ACB560D28035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5145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DAD4-D601-44CC-B8E5-56F93F7C4FE6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525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0D4-7243-4470-AA77-B64691F9D76D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216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533F-CE16-42ED-841D-9177F49BFB28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569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5601-4DBA-494D-8C0F-A85074C3B14E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63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9097-E561-4109-899B-6E92DD6054AA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963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1D84-CFFF-4DDA-8C55-9EEF4FDD280C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6375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6932-C635-4D54-A132-208CFABF1D4A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433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088-E61F-44D0-838E-99FFF2F3F614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466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A5DB-851F-4D70-9C49-B3672BF83D1A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748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C03B-6D2C-4C9C-9282-805E18F93154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17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9CFC-BBB8-46B8-ACCE-4A3C01A1CE75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1A56-7B47-45AE-AEA9-08C7FD807F82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0BAB-F45F-456D-834D-D12CB60EE8A4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9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E0ED-3922-4F8C-8F43-1A9FB5DAD64B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15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E388C-9EF3-41A0-8DE1-01143302FE18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00DBD3-F592-42AF-98CA-2FDE359A90A1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6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2782AD-9AF4-45BF-8604-98BE811C0A30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16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6A41C5-B590-4B63-BCB6-E06F96A95AB1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54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4CD0-1EC8-4DBB-848F-0BF8AF5660E7}" type="datetime1">
              <a:rPr kumimoji="1" lang="ja-JP" altLang="en-US" smtClean="0"/>
              <a:t>2016/1/31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022E-A85C-48F4-AA78-23EAB04F7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81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Scala Training</a:t>
            </a:r>
            <a:br>
              <a:rPr kumimoji="1" lang="en-US" altLang="ja-JP" dirty="0" smtClean="0"/>
            </a:br>
            <a:r>
              <a:rPr lang="en-US" altLang="ja-JP" dirty="0" smtClean="0"/>
              <a:t>Short Ver. 1.0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8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Answer</a:t>
            </a:r>
            <a:endParaRPr kumimoji="1" lang="en-US" altLang="ja-JP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2608" y="458242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Important Notes</a:t>
            </a:r>
            <a:endParaRPr kumimoji="1" lang="en-US" altLang="ja-JP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2608" y="5042118"/>
            <a:ext cx="11686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It’s similar with static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Class and object name will be stored in different namespace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Apply() works as a factory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Defining </a:t>
            </a:r>
            <a:r>
              <a:rPr kumimoji="1" lang="en-US" altLang="ja-JP" sz="2800" dirty="0" err="1" smtClean="0"/>
              <a:t>unapply</a:t>
            </a:r>
            <a:r>
              <a:rPr kumimoji="1" lang="en-US" altLang="ja-JP" sz="2800" dirty="0" smtClean="0"/>
              <a:t>() works as extractor in pattern matching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1-4 Define Companion Class</a:t>
            </a:r>
            <a:endParaRPr lang="ja-JP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585474"/>
            <a:ext cx="3922869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Task1_4Runner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main(args:Array[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]):Unit =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val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 = </a:t>
            </a: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22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"Fred Jackson"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(user)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User(id:Int, name: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override 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toString =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s"{id: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{id}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name: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{name}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}"</a:t>
            </a:r>
            <a:b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apply(id:Int, name: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=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User(id, name)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884" y="1811397"/>
            <a:ext cx="11311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2800" dirty="0" smtClean="0"/>
              <a:t>Define User as case class</a:t>
            </a:r>
          </a:p>
          <a:p>
            <a:pPr marL="514350" indent="-514350">
              <a:buAutoNum type="arabicPeriod"/>
            </a:pPr>
            <a:r>
              <a:rPr kumimoji="1" lang="en-US" altLang="ja-JP" sz="2800" dirty="0" smtClean="0"/>
              <a:t>Trade case class has following fields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err="1" smtClean="0"/>
              <a:t>tradeId</a:t>
            </a:r>
            <a:r>
              <a:rPr kumimoji="1" lang="en-US" altLang="ja-JP" sz="2800" dirty="0" smtClean="0"/>
              <a:t> as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err="1" smtClean="0"/>
              <a:t>eventId</a:t>
            </a:r>
            <a:r>
              <a:rPr kumimoji="1" lang="en-US" altLang="ja-JP" sz="2800" dirty="0" smtClean="0"/>
              <a:t> as </a:t>
            </a:r>
            <a:r>
              <a:rPr kumimoji="1" lang="en-US" altLang="ja-JP" sz="2800" dirty="0" err="1" smtClean="0"/>
              <a:t>Int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err="1" smtClean="0"/>
              <a:t>eventVersion</a:t>
            </a:r>
            <a:r>
              <a:rPr kumimoji="1" lang="en-US" altLang="ja-JP" sz="2800" dirty="0" smtClean="0"/>
              <a:t> as </a:t>
            </a:r>
            <a:r>
              <a:rPr kumimoji="1" lang="en-US" altLang="ja-JP" sz="2800" dirty="0" err="1" smtClean="0"/>
              <a:t>Int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3.  </a:t>
            </a:r>
            <a:r>
              <a:rPr kumimoji="1" lang="en-US" altLang="ja-JP" sz="2800" dirty="0" err="1" smtClean="0"/>
              <a:t>Instanciate</a:t>
            </a:r>
            <a:r>
              <a:rPr kumimoji="1" lang="en-US" altLang="ja-JP" sz="2800" dirty="0" smtClean="0"/>
              <a:t> it and show its </a:t>
            </a:r>
            <a:r>
              <a:rPr kumimoji="1" lang="en-US" altLang="ja-JP" sz="2800" dirty="0" err="1" smtClean="0"/>
              <a:t>eventId</a:t>
            </a:r>
            <a:endParaRPr kumimoji="1" lang="en-US" altLang="ja-JP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1-5 Define Case Class</a:t>
            </a:r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Question</a:t>
            </a:r>
            <a:endParaRPr kumimoji="1" lang="en-US" altLang="ja-JP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432081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r>
              <a:rPr lang="en-US" altLang="ja-JP" dirty="0"/>
              <a:t>Hints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94" y="4905593"/>
            <a:ext cx="11686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Use case class 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For case class accessors will be defined behind the scenes</a:t>
            </a:r>
            <a:endParaRPr kumimoji="1" lang="ja-JP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93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Answer</a:t>
            </a:r>
            <a:endParaRPr kumimoji="1" lang="en-US" altLang="ja-JP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2608" y="3903471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Important Notes</a:t>
            </a:r>
            <a:endParaRPr kumimoji="1" lang="en-US" altLang="ja-JP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2608" y="4540468"/>
            <a:ext cx="11686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Case Class can save lots of boilerplate coding</a:t>
            </a:r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like defining accessors and companion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To access to field just specify field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In another word there’s no </a:t>
            </a:r>
            <a:r>
              <a:rPr kumimoji="1" lang="en-US" altLang="ja-JP" sz="2800" dirty="0" err="1" smtClean="0"/>
              <a:t>getXXX</a:t>
            </a:r>
            <a:r>
              <a:rPr kumimoji="1" lang="en-US" altLang="ja-JP" sz="2800" dirty="0" smtClean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1-5 Define Case Class</a:t>
            </a:r>
            <a:endParaRPr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782338"/>
            <a:ext cx="503214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ScalaTr5 {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main(args:Array[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 = {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val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trade1 = </a:t>
            </a: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"SDB123"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(trade1.eventId)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 class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Trade(tradeId: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eventId:Int, eventVersion:Int)</a:t>
            </a:r>
            <a:endParaRPr kumimoji="0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3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884" y="1811397"/>
            <a:ext cx="1131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2800" dirty="0" smtClean="0"/>
              <a:t>Define list contains Trade case class with following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1-6 Foreach</a:t>
            </a:r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Question</a:t>
            </a:r>
            <a:endParaRPr kumimoji="1" lang="en-US" altLang="ja-JP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432081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r>
              <a:rPr lang="en-US" altLang="ja-JP" dirty="0"/>
              <a:t>Hints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94" y="4905593"/>
            <a:ext cx="11686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Use List() – No new operator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Use </a:t>
            </a:r>
            <a:r>
              <a:rPr kumimoji="1" lang="en-US" altLang="ja-JP" sz="2800" dirty="0"/>
              <a:t>f</a:t>
            </a:r>
            <a:r>
              <a:rPr kumimoji="1" lang="en-US" altLang="ja-JP" sz="2800" dirty="0" smtClean="0"/>
              <a:t>oreach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Try to use _</a:t>
            </a:r>
            <a:endParaRPr kumimoji="1" lang="ja-JP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9709" y="22716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29209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87614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132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TradeId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EventId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EventVersion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8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2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48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5884" y="3384175"/>
            <a:ext cx="1131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2.  Show each element of the list using foreach </a:t>
            </a:r>
          </a:p>
        </p:txBody>
      </p:sp>
    </p:spTree>
    <p:extLst>
      <p:ext uri="{BB962C8B-B14F-4D97-AF65-F5344CB8AC3E}">
        <p14:creationId xmlns:p14="http://schemas.microsoft.com/office/powerpoint/2010/main" val="403938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2608" y="83243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Answer</a:t>
            </a:r>
            <a:endParaRPr kumimoji="1" lang="en-US" altLang="ja-JP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2608" y="3903471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Important Notes</a:t>
            </a:r>
            <a:endParaRPr kumimoji="1" lang="en-US" altLang="ja-JP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2608" y="4427132"/>
            <a:ext cx="11686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_ allows to access to element passed from foreach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You can also write like any of followings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1-6 Foreach</a:t>
            </a:r>
            <a:endParaRPr lang="ja-JP" alt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1417213"/>
            <a:ext cx="619913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ScalaTr6 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main(args:Array[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]):Unit = {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val 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trades = </a:t>
            </a: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List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"TRD123"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 </a:t>
            </a: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"TRD123"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trades foreach (</a:t>
            </a:r>
            <a:r>
              <a:rPr kumimoji="0" lang="ja-JP" altLang="ja-JP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(_))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 class 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Trade(tradeId: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eventId:Int, eventVersion:Int)</a:t>
            </a:r>
            <a:endParaRPr kumimoji="0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96704" y="5288340"/>
            <a:ext cx="49552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trades.foreach(</a:t>
            </a: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println(</a:t>
            </a:r>
            <a:r>
              <a: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</a:t>
            </a:r>
            <a:r>
              <a:rPr lang="en-US" altLang="ja-JP" sz="2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</a:t>
            </a:r>
            <a:endParaRPr kumimoji="0" lang="en-US" altLang="ja-JP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</a:t>
            </a:r>
            <a:r>
              <a:rPr lang="en-US" altLang="ja-JP" sz="2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rades.foreach(x =&gt; println(x))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Trades foreach println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trades.foreach(println)</a:t>
            </a:r>
            <a:endParaRPr kumimoji="0" lang="ja-JP" altLang="ja-JP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7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884" y="1811397"/>
            <a:ext cx="1131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2800" dirty="0" err="1" smtClean="0"/>
              <a:t>Instancitate</a:t>
            </a:r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Trade case class with following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1-7 Pattern Matching</a:t>
            </a:r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Question</a:t>
            </a:r>
            <a:endParaRPr kumimoji="1" lang="en-US" altLang="ja-JP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432081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r>
              <a:rPr lang="en-US" altLang="ja-JP" dirty="0"/>
              <a:t>Hints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94" y="4905593"/>
            <a:ext cx="1168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Use match syntax</a:t>
            </a:r>
            <a:endParaRPr kumimoji="1" lang="ja-JP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99332"/>
              </p:ext>
            </p:extLst>
          </p:nvPr>
        </p:nvGraphicFramePr>
        <p:xfrm>
          <a:off x="929709" y="22716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29209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87614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132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TradeId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EventId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EventVersion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8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2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TRD123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48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5884" y="3384175"/>
            <a:ext cx="1131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2.  Define and use a method which checks </a:t>
            </a:r>
            <a:r>
              <a:rPr kumimoji="1" lang="en-US" altLang="ja-JP" sz="2800" dirty="0" err="1" smtClean="0"/>
              <a:t>EventId</a:t>
            </a:r>
            <a:r>
              <a:rPr kumimoji="1" lang="en-US" altLang="ja-JP" sz="2800" dirty="0" smtClean="0"/>
              <a:t> and </a:t>
            </a:r>
            <a:r>
              <a:rPr kumimoji="1" lang="en-US" altLang="ja-JP" sz="2800" dirty="0" err="1" smtClean="0"/>
              <a:t>EventVersion</a:t>
            </a:r>
            <a:r>
              <a:rPr kumimoji="1" lang="en-US" altLang="ja-JP" sz="2800" dirty="0" smtClean="0"/>
              <a:t> is 1 using match expression</a:t>
            </a:r>
          </a:p>
        </p:txBody>
      </p:sp>
    </p:spTree>
    <p:extLst>
      <p:ext uri="{BB962C8B-B14F-4D97-AF65-F5344CB8AC3E}">
        <p14:creationId xmlns:p14="http://schemas.microsoft.com/office/powerpoint/2010/main" val="110637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2608" y="83243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Answer</a:t>
            </a:r>
            <a:endParaRPr kumimoji="1" lang="en-US" altLang="ja-JP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2608" y="3903471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Important Notes</a:t>
            </a:r>
            <a:endParaRPr kumimoji="1" lang="en-US" altLang="ja-JP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2608" y="4540468"/>
            <a:ext cx="11686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Match can return value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There are several types of matching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If none of case condition is satisfied, case _ is applied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1-7 Pattern Matching</a:t>
            </a:r>
            <a:endParaRPr lang="ja-JP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" y="1413071"/>
            <a:ext cx="810991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ScalaTr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main(args:Array[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]):Unit = {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val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trades = </a:t>
            </a: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List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"TRD123"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), </a:t>
            </a: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"TRD123"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trades foreach (t =&gt; t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match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trd: Trade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trd.eventId ==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&amp;&amp; trd.eventVersion ==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=&gt; </a:t>
            </a: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"It is the head version"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 =&gt; </a:t>
            </a: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"no, it's not the head version"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 class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Trade(tradeId: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eventId:Int, eventVersion:Int)</a:t>
            </a:r>
            <a:endParaRPr kumimoji="0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1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884" y="1811397"/>
            <a:ext cx="11311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2800" dirty="0" smtClean="0"/>
              <a:t>Write a class </a:t>
            </a:r>
            <a:r>
              <a:rPr kumimoji="1" lang="en-US" altLang="ja-JP" sz="2800" dirty="0" err="1" smtClean="0"/>
              <a:t>DBAccessor</a:t>
            </a:r>
            <a:r>
              <a:rPr kumimoji="1" lang="en-US" altLang="ja-JP" sz="2800" dirty="0" smtClean="0"/>
              <a:t> which has </a:t>
            </a:r>
            <a:r>
              <a:rPr kumimoji="1" lang="en-US" altLang="ja-JP" sz="2800" dirty="0" err="1" smtClean="0"/>
              <a:t>userId</a:t>
            </a:r>
            <a:r>
              <a:rPr kumimoji="1" lang="en-US" altLang="ja-JP" sz="2800" dirty="0" smtClean="0"/>
              <a:t> and </a:t>
            </a:r>
            <a:r>
              <a:rPr kumimoji="1" lang="en-US" altLang="ja-JP" sz="2800" dirty="0" err="1" smtClean="0"/>
              <a:t>passwd</a:t>
            </a:r>
            <a:endParaRPr kumimoji="1" lang="en-US" altLang="ja-JP" sz="2800" dirty="0" smtClean="0"/>
          </a:p>
          <a:p>
            <a:pPr marL="514350" indent="-514350">
              <a:buAutoNum type="arabicPeriod"/>
            </a:pPr>
            <a:r>
              <a:rPr kumimoji="1" lang="en-US" altLang="ja-JP" sz="2800" dirty="0" smtClean="0"/>
              <a:t>Define Connection and Monitor traits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 Connection defines connect() as minimum</a:t>
            </a:r>
            <a:r>
              <a:rPr kumimoji="1" lang="en-US" altLang="ja-JP" sz="2800" dirty="0"/>
              <a:t>	</a:t>
            </a:r>
            <a:endParaRPr kumimoji="1" lang="en-US" altLang="ja-JP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Monitor defines monitor() as minimum</a:t>
            </a:r>
          </a:p>
          <a:p>
            <a:pPr marL="514350" indent="-514350">
              <a:buAutoNum type="arabicPeriod"/>
            </a:pPr>
            <a:r>
              <a:rPr kumimoji="1" lang="en-US" altLang="ja-JP" sz="2800" dirty="0" err="1" smtClean="0"/>
              <a:t>Mixin</a:t>
            </a:r>
            <a:r>
              <a:rPr kumimoji="1" lang="en-US" altLang="ja-JP" sz="2800" dirty="0" smtClean="0"/>
              <a:t> Connection and Monitor to </a:t>
            </a:r>
            <a:r>
              <a:rPr kumimoji="1" lang="en-US" altLang="ja-JP" sz="2800" dirty="0" err="1" smtClean="0"/>
              <a:t>DBAccessor</a:t>
            </a:r>
            <a:endParaRPr kumimoji="1" lang="en-US" altLang="ja-JP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1-8 Trait and </a:t>
            </a:r>
            <a:r>
              <a:rPr lang="en-US" altLang="ja-JP" dirty="0" err="1" smtClean="0"/>
              <a:t>Mixin</a:t>
            </a:r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Question</a:t>
            </a:r>
            <a:endParaRPr kumimoji="1" lang="en-US" altLang="ja-JP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432081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r>
              <a:rPr lang="en-US" altLang="ja-JP" dirty="0"/>
              <a:t>Hints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94" y="4905593"/>
            <a:ext cx="11686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Trait is similar with interface in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To mix in use extends and with</a:t>
            </a:r>
            <a:endParaRPr kumimoji="1" lang="ja-JP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15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2608" y="83243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Answer</a:t>
            </a:r>
            <a:endParaRPr kumimoji="1" lang="en-US" altLang="ja-JP" sz="3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2608" y="1417213"/>
            <a:ext cx="5756704" cy="50013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trait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Connection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connect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protected 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showUserInfo(userId: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passwd: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=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s"userId: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{userId}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,passwd: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{passwd}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trait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Monitor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monitor():Unit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DBAccessor(userId: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,passwd: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extends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Connection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with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Monitor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override 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connect() =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s"connecting DB with (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{userId}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{passwd}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override 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monitor() =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"monitoring.."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showUserInfo =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super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.showUserInfo(userId, passwd)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ScalaTr8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main(args:Array[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 =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val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dbAccess =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DBAccessor(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"myUser"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"myUser1234X"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dbAccess.showUserInfo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dbAccess.connect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dbAccess.monitor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1-8 Trait and </a:t>
            </a:r>
            <a:r>
              <a:rPr lang="en-US" altLang="ja-JP" dirty="0" err="1" smtClean="0"/>
              <a:t>Mixin</a:t>
            </a:r>
            <a:endParaRPr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881588"/>
            <a:ext cx="585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Important Note</a:t>
            </a:r>
            <a:endParaRPr kumimoji="1" lang="en-US" altLang="ja-JP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1515513"/>
            <a:ext cx="5854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First </a:t>
            </a:r>
            <a:r>
              <a:rPr kumimoji="1" lang="en-US" altLang="ja-JP" sz="2800" dirty="0" err="1" smtClean="0"/>
              <a:t>mixin</a:t>
            </a:r>
            <a:r>
              <a:rPr kumimoji="1" lang="en-US" altLang="ja-JP" sz="2800" dirty="0" smtClean="0"/>
              <a:t> uses extends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Further </a:t>
            </a:r>
            <a:r>
              <a:rPr kumimoji="1" lang="en-US" altLang="ja-JP" sz="2800" dirty="0" err="1" smtClean="0"/>
              <a:t>mixin</a:t>
            </a:r>
            <a:r>
              <a:rPr kumimoji="1" lang="en-US" altLang="ja-JP" sz="2800" dirty="0" smtClean="0"/>
              <a:t> uses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Trait can have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With Self type definition </a:t>
            </a:r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you can define A has B relationship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384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3781" y="249382"/>
            <a:ext cx="888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What This training covers..</a:t>
            </a:r>
            <a:endParaRPr kumimoji="1" lang="ja-JP" alt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49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/>
              <a:t>Task 1-1 Write Hello World</a:t>
            </a:r>
            <a:endParaRPr kumimoji="1" lang="ja-JP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Question</a:t>
            </a:r>
            <a:endParaRPr kumimoji="1" lang="en-US" altLang="ja-JP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3087439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r>
              <a:rPr lang="en-US" altLang="ja-JP" dirty="0"/>
              <a:t>Hints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884" y="3933698"/>
            <a:ext cx="11686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In Scala,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there are 3 different types of object – object, class and trait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println prints input to </a:t>
            </a:r>
            <a:r>
              <a:rPr kumimoji="1" lang="en-US" altLang="ja-JP" sz="2800" dirty="0" err="1" smtClean="0"/>
              <a:t>stdout</a:t>
            </a:r>
            <a:endParaRPr kumimoji="1" lang="en-US" altLang="ja-JP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Use Unit if method returns nothing.</a:t>
            </a:r>
            <a:endParaRPr kumimoji="1" lang="ja-JP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425884" y="1811397"/>
            <a:ext cx="1131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Write an object which has main method and print out “Hello world.”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025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9382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pPr algn="ctr"/>
            <a:r>
              <a:rPr lang="en-US" altLang="ja-JP" dirty="0"/>
              <a:t>Task 1-1 Write Hello World</a:t>
            </a:r>
            <a:endParaRPr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5885" y="2001568"/>
            <a:ext cx="567543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FirstScalaObj {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main(args:Array[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]):Unit = {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ja-JP" altLang="ja-JP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"Hello world."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0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Answer</a:t>
            </a:r>
            <a:endParaRPr kumimoji="1" lang="en-US" altLang="ja-JP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5885" y="3660285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Important Notes</a:t>
            </a:r>
            <a:endParaRPr kumimoji="1" lang="en-US" altLang="ja-JP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5885" y="4245060"/>
            <a:ext cx="11686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Semicolon at the EOL is optional for most of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err="1" smtClean="0"/>
              <a:t>Predef</a:t>
            </a:r>
            <a:r>
              <a:rPr kumimoji="1" lang="en-US" altLang="ja-JP" sz="2800" dirty="0" smtClean="0"/>
              <a:t> package defines println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Println can be used as if built-in method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kumimoji="1" lang="en-US" altLang="ja-JP" sz="2800" dirty="0" smtClean="0"/>
              <a:t>Actual definition of println is found in </a:t>
            </a:r>
            <a:r>
              <a:rPr kumimoji="1" lang="en-US" altLang="ja-JP" sz="2800" dirty="0" err="1" smtClean="0"/>
              <a:t>scala.Console</a:t>
            </a:r>
            <a:r>
              <a:rPr kumimoji="1" lang="en-US" altLang="ja-JP" sz="2800" dirty="0" smtClean="0"/>
              <a:t> object.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63891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884" y="1811397"/>
            <a:ext cx="11311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2800" dirty="0" smtClean="0"/>
              <a:t>Define fixed value with “Hello World” and print it</a:t>
            </a:r>
            <a:endParaRPr kumimoji="1" lang="en-US" altLang="ja-JP" sz="2800" dirty="0"/>
          </a:p>
          <a:p>
            <a:r>
              <a:rPr kumimoji="1" lang="en-US" altLang="ja-JP" sz="2800" dirty="0" smtClean="0"/>
              <a:t>2-1. Define a variable which initial value is “EMPTY”</a:t>
            </a:r>
          </a:p>
          <a:p>
            <a:r>
              <a:rPr kumimoji="1" lang="en-US" altLang="ja-JP" sz="2800" dirty="0" smtClean="0"/>
              <a:t>2-2. Define a method which returns “Hello World2”</a:t>
            </a:r>
          </a:p>
          <a:p>
            <a:r>
              <a:rPr kumimoji="1" lang="en-US" altLang="ja-JP" sz="2800" dirty="0" smtClean="0"/>
              <a:t>2-3. Overwrite the variable with the method defined at step 2.2</a:t>
            </a:r>
          </a:p>
          <a:p>
            <a:r>
              <a:rPr kumimoji="1" lang="en-US" altLang="ja-JP" sz="2800" dirty="0" smtClean="0"/>
              <a:t>2-4. Print the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884" y="296813"/>
            <a:ext cx="11640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1-2 Define variable, method and fixed value </a:t>
            </a:r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Question</a:t>
            </a:r>
            <a:endParaRPr kumimoji="1" lang="en-US" altLang="ja-JP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432081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r>
              <a:rPr lang="en-US" altLang="ja-JP" dirty="0"/>
              <a:t>Hints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94" y="4905593"/>
            <a:ext cx="11686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Def defines a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Val defines a fixed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err="1" smtClean="0"/>
              <a:t>Var</a:t>
            </a:r>
            <a:r>
              <a:rPr kumimoji="1" lang="en-US" altLang="ja-JP" sz="2800" dirty="0" smtClean="0"/>
              <a:t> defines a variable.</a:t>
            </a:r>
            <a:endParaRPr kumimoji="1" lang="ja-JP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15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Answer</a:t>
            </a:r>
            <a:endParaRPr kumimoji="1" lang="en-US" altLang="ja-JP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5885" y="4049347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Important Notes</a:t>
            </a:r>
            <a:endParaRPr kumimoji="1" lang="en-US" altLang="ja-JP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994" y="4878806"/>
            <a:ext cx="11686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Fixed value is unmodifiable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Return keyword is not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Type of returned value is inferred.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884" y="296813"/>
            <a:ext cx="116408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1-2 Define variable, method and fixed value </a:t>
            </a:r>
            <a:endParaRPr lang="ja-JP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5884" y="1661401"/>
            <a:ext cx="3214341" cy="21929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FirstScalaObj {</a:t>
            </a:r>
            <a:b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main(args:Array[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]):Unit = {</a:t>
            </a:r>
            <a:b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val 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fixedMsg = </a:t>
            </a: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"Hello World"</a:t>
            </a:r>
            <a:b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(fixedMsg)</a:t>
            </a:r>
            <a:b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 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varMsg = </a:t>
            </a: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"EMPTY"</a:t>
            </a:r>
            <a:b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varMsg = </a:t>
            </a:r>
            <a:r>
              <a:rPr kumimoji="0" lang="ja-JP" altLang="ja-JP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getHelloWorldMessage</a:t>
            </a:r>
            <a:br>
              <a:rPr kumimoji="0" lang="ja-JP" altLang="ja-JP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println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(varMsg)</a:t>
            </a:r>
            <a:b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getHelloWorldMessage() = </a:t>
            </a: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"Hello World2"</a:t>
            </a:r>
            <a:b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0" lang="ja-JP" altLang="ja-JP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884" y="1811397"/>
            <a:ext cx="11311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1. Define User class which takes id as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and name as String</a:t>
            </a:r>
          </a:p>
          <a:p>
            <a:r>
              <a:rPr kumimoji="1" lang="en-US" altLang="ja-JP" sz="2800" dirty="0" smtClean="0"/>
              <a:t>2. Overwrite </a:t>
            </a:r>
            <a:r>
              <a:rPr kumimoji="1" lang="en-US" altLang="ja-JP" sz="2800" dirty="0" err="1" smtClean="0"/>
              <a:t>toString</a:t>
            </a:r>
            <a:r>
              <a:rPr kumimoji="1" lang="en-US" altLang="ja-JP" sz="2800" dirty="0" smtClean="0"/>
              <a:t>() to show id and name fields</a:t>
            </a:r>
          </a:p>
          <a:p>
            <a:r>
              <a:rPr kumimoji="1" lang="en-US" altLang="ja-JP" sz="2800" dirty="0" smtClean="0"/>
              <a:t>3. Use the class from Task3Runner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1-3 Define Class</a:t>
            </a:r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Question</a:t>
            </a:r>
            <a:endParaRPr kumimoji="1" lang="en-US" altLang="ja-JP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432081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r>
              <a:rPr lang="en-US" altLang="ja-JP" dirty="0"/>
              <a:t>Hints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94" y="4905593"/>
            <a:ext cx="11686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Primary Constructor is very different with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To override method override keyword is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Def keyword is used to define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No public keyword in Scala.</a:t>
            </a:r>
            <a:endParaRPr kumimoji="1" lang="ja-JP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7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Answer</a:t>
            </a:r>
            <a:endParaRPr kumimoji="1" lang="en-US" altLang="ja-JP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5885" y="4049347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Important Notes</a:t>
            </a:r>
            <a:endParaRPr kumimoji="1" lang="en-US" altLang="ja-JP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994" y="4634122"/>
            <a:ext cx="11686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As a default fields are treated as fixed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To define method without parameter, () is optional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330" y="1713622"/>
            <a:ext cx="392286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Task3Runner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main(args:Array[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]):Unit =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val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 =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User(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22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"Fred Jackson"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ja-JP" altLang="ja-JP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println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(user)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User(id:Int, name: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  <a:b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override def 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toString = 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s"{id: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{id}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name: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B8BB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</a:t>
            </a: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{name}</a:t>
            </a:r>
            <a: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}"</a:t>
            </a:r>
            <a:br>
              <a:rPr kumimoji="0" lang="ja-JP" altLang="ja-JP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ja-JP" altLang="ja-JP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1-3 Define Class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62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5884" y="1811397"/>
            <a:ext cx="1131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Instantiate class without new operator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96813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3200" b="1"/>
            </a:lvl1pPr>
          </a:lstStyle>
          <a:p>
            <a:r>
              <a:rPr lang="en-US" altLang="ja-JP" dirty="0"/>
              <a:t>Task </a:t>
            </a:r>
            <a:r>
              <a:rPr lang="en-US" altLang="ja-JP" dirty="0" smtClean="0"/>
              <a:t>1-4 Define Companion Class</a:t>
            </a:r>
            <a:endParaRPr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885" y="1143072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/>
              <a:t>Question</a:t>
            </a:r>
            <a:endParaRPr kumimoji="1" lang="en-US" altLang="ja-JP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885" y="4320818"/>
            <a:ext cx="10809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/>
            </a:lvl1pPr>
          </a:lstStyle>
          <a:p>
            <a:r>
              <a:rPr lang="en-US" altLang="ja-JP" dirty="0"/>
              <a:t>Hints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94" y="4905593"/>
            <a:ext cx="11686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Use companion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To define companion class define a class and object with same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In object definition define apply()</a:t>
            </a:r>
            <a:endParaRPr kumimoji="1" lang="ja-JP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022E-A85C-48F4-AA78-23EAB04F72C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5996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433</TotalTime>
  <Words>849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ＭＳ ゴシック</vt:lpstr>
      <vt:lpstr>游ゴシック</vt:lpstr>
      <vt:lpstr>游ゴシック Light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Office Theme</vt:lpstr>
      <vt:lpstr>Scala Training Short Ver. 1.0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Training Short Ver. 1.0</dc:title>
  <dc:creator>neko32 neko</dc:creator>
  <cp:lastModifiedBy>neko32 neko</cp:lastModifiedBy>
  <cp:revision>18</cp:revision>
  <dcterms:created xsi:type="dcterms:W3CDTF">2016-01-31T21:34:13Z</dcterms:created>
  <dcterms:modified xsi:type="dcterms:W3CDTF">2016-02-01T04:48:01Z</dcterms:modified>
</cp:coreProperties>
</file>