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0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4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8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5A3C408-B7D1-4646-9FF3-94C72E12F0C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205B21-8D16-414F-B622-D81434F3F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BC291-1912-4B63-AC97-AF4EB6045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D70A7-6C31-4AE1-AACC-2FBD6974B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Web22      </a:t>
            </a:r>
            <a:r>
              <a:rPr lang="zh-CN" altLang="en-US" dirty="0"/>
              <a:t>王涵之</a:t>
            </a:r>
          </a:p>
        </p:txBody>
      </p:sp>
    </p:spTree>
    <p:extLst>
      <p:ext uri="{BB962C8B-B14F-4D97-AF65-F5344CB8AC3E}">
        <p14:creationId xmlns:p14="http://schemas.microsoft.com/office/powerpoint/2010/main" val="341684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C430-B04B-42E9-BABC-5DB79D2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商业用途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F7C89-0B5C-4A4F-9577-FD1C7BB3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本项目为商品管理系统，可做超市后台商品管理用途，</a:t>
            </a:r>
            <a:endParaRPr lang="en-US" altLang="zh-CN" dirty="0"/>
          </a:p>
          <a:p>
            <a:r>
              <a:rPr lang="zh-CN" altLang="en-US" dirty="0"/>
              <a:t>本项目包含商品分类管理，商品管理和系统用户管理</a:t>
            </a:r>
            <a:r>
              <a:rPr lang="en-US" altLang="zh-CN" dirty="0"/>
              <a:t>3</a:t>
            </a:r>
            <a:r>
              <a:rPr lang="zh-CN" altLang="en-US" dirty="0"/>
              <a:t>个模块</a:t>
            </a:r>
          </a:p>
        </p:txBody>
      </p:sp>
    </p:spTree>
    <p:extLst>
      <p:ext uri="{BB962C8B-B14F-4D97-AF65-F5344CB8AC3E}">
        <p14:creationId xmlns:p14="http://schemas.microsoft.com/office/powerpoint/2010/main" val="321110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BBAC3-2477-47CF-8D47-7421E0B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71B37F-9D90-46E3-B254-2BB27D0B9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278" y="2268822"/>
            <a:ext cx="5490722" cy="31019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450104-DD6B-4381-8A78-D351019EE79D}"/>
              </a:ext>
            </a:extLst>
          </p:cNvPr>
          <p:cNvSpPr txBox="1"/>
          <p:nvPr/>
        </p:nvSpPr>
        <p:spPr>
          <a:xfrm>
            <a:off x="6303146" y="2805344"/>
            <a:ext cx="36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查询功能：根据手机号查询并展示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869A96-6563-4921-BE53-CA88A7CCB4F4}"/>
              </a:ext>
            </a:extLst>
          </p:cNvPr>
          <p:cNvSpPr txBox="1"/>
          <p:nvPr/>
        </p:nvSpPr>
        <p:spPr>
          <a:xfrm>
            <a:off x="6303146" y="3932808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冻结功能：可点击切换账户的启用及停用</a:t>
            </a:r>
          </a:p>
        </p:txBody>
      </p:sp>
    </p:spTree>
    <p:extLst>
      <p:ext uri="{BB962C8B-B14F-4D97-AF65-F5344CB8AC3E}">
        <p14:creationId xmlns:p14="http://schemas.microsoft.com/office/powerpoint/2010/main" val="170614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F3158-39A8-4B74-B4F3-01EE61E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44BA3-A8D9-48C4-BEE3-5368D76F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76453-5EEE-4C92-BC11-C14BEFCB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7" y="2423457"/>
            <a:ext cx="4444893" cy="40666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6070CB-304E-4895-A1D2-AB7811611A88}"/>
              </a:ext>
            </a:extLst>
          </p:cNvPr>
          <p:cNvSpPr txBox="1"/>
          <p:nvPr/>
        </p:nvSpPr>
        <p:spPr>
          <a:xfrm>
            <a:off x="4900474" y="3355759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注册账户时可设置初始状态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877D31-AF64-4075-AC4A-3F9CDB9F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89" y="2438755"/>
            <a:ext cx="4055847" cy="40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B5AFD-52DA-4399-9A69-95BB5352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8DAAFC-583C-486D-BC0B-B7EB725A2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73" y="2478627"/>
            <a:ext cx="4876605" cy="278583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D9E427-6174-4C23-8F56-00FF787CA2EE}"/>
              </a:ext>
            </a:extLst>
          </p:cNvPr>
          <p:cNvSpPr txBox="1"/>
          <p:nvPr/>
        </p:nvSpPr>
        <p:spPr>
          <a:xfrm>
            <a:off x="5459767" y="2991775"/>
            <a:ext cx="144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删除功能，便于管理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57568D-E480-4E15-B120-C7652D5D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51" y="2478628"/>
            <a:ext cx="3307036" cy="27824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BF8D76-DA71-4E57-9561-8AA44D324C6F}"/>
              </a:ext>
            </a:extLst>
          </p:cNvPr>
          <p:cNvSpPr txBox="1"/>
          <p:nvPr/>
        </p:nvSpPr>
        <p:spPr>
          <a:xfrm>
            <a:off x="10182687" y="3160450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可快速添加分类</a:t>
            </a:r>
          </a:p>
        </p:txBody>
      </p:sp>
    </p:spTree>
    <p:extLst>
      <p:ext uri="{BB962C8B-B14F-4D97-AF65-F5344CB8AC3E}">
        <p14:creationId xmlns:p14="http://schemas.microsoft.com/office/powerpoint/2010/main" val="143919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FE3D-29B3-48AA-86DC-A21C5525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C42B4-C1AC-4B7D-B107-BCD15525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01CC5-5096-461D-B410-5DFEE498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00" y="3018132"/>
            <a:ext cx="6364775" cy="28760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9CF69A-97CD-4F18-9E4E-75ADACD0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75" y="3018132"/>
            <a:ext cx="3320627" cy="28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D959F-463D-401A-B85C-6B5186ED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项目特色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B60074-9124-4F54-99B7-F65CC526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724150"/>
            <a:ext cx="1943100" cy="704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2B4A5A-9FF5-4889-B27C-DAE49551DAE3}"/>
              </a:ext>
            </a:extLst>
          </p:cNvPr>
          <p:cNvSpPr txBox="1"/>
          <p:nvPr/>
        </p:nvSpPr>
        <p:spPr>
          <a:xfrm>
            <a:off x="4350057" y="2787588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post</a:t>
            </a:r>
            <a:r>
              <a:rPr lang="zh-CN" altLang="en-US" dirty="0"/>
              <a:t>方式传输</a:t>
            </a:r>
            <a:endParaRPr lang="en-US" altLang="zh-CN" dirty="0"/>
          </a:p>
          <a:p>
            <a:r>
              <a:rPr lang="zh-CN" altLang="en-US" dirty="0"/>
              <a:t>保护信息安全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46A077-5CD7-41A3-B6F5-895B28DF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54" y="2724150"/>
            <a:ext cx="2752725" cy="14001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5096C1-5A1C-40F3-AB3A-FBA693989945}"/>
              </a:ext>
            </a:extLst>
          </p:cNvPr>
          <p:cNvSpPr txBox="1"/>
          <p:nvPr/>
        </p:nvSpPr>
        <p:spPr>
          <a:xfrm>
            <a:off x="9419208" y="2952288"/>
            <a:ext cx="23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Spring Boot</a:t>
            </a:r>
            <a:r>
              <a:rPr lang="zh-CN" altLang="en-US" dirty="0"/>
              <a:t>搭建</a:t>
            </a:r>
            <a:endParaRPr lang="en-US" altLang="zh-CN" dirty="0"/>
          </a:p>
          <a:p>
            <a:r>
              <a:rPr lang="zh-CN" altLang="en-US" dirty="0"/>
              <a:t>便于改进</a:t>
            </a:r>
          </a:p>
        </p:txBody>
      </p:sp>
    </p:spTree>
    <p:extLst>
      <p:ext uri="{BB962C8B-B14F-4D97-AF65-F5344CB8AC3E}">
        <p14:creationId xmlns:p14="http://schemas.microsoft.com/office/powerpoint/2010/main" val="214659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48533-2921-4614-B8E7-783EC376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项目重难点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12F033-34DB-45E3-8BD3-E73B7ECF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962470"/>
            <a:ext cx="2047875" cy="790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98EA4E-5513-4CAD-819C-E076E22FA03C}"/>
              </a:ext>
            </a:extLst>
          </p:cNvPr>
          <p:cNvSpPr txBox="1"/>
          <p:nvPr/>
        </p:nvSpPr>
        <p:spPr>
          <a:xfrm>
            <a:off x="2231135" y="2450237"/>
            <a:ext cx="696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一、使用</a:t>
            </a:r>
            <a:r>
              <a:rPr lang="en-US" altLang="zh-CN" dirty="0"/>
              <a:t>get</a:t>
            </a:r>
            <a:r>
              <a:rPr lang="zh-CN" altLang="en-US" dirty="0"/>
              <a:t>方式传输数据安全性差，如何采用</a:t>
            </a:r>
            <a:r>
              <a:rPr lang="en-US" altLang="zh-CN" dirty="0"/>
              <a:t>post</a:t>
            </a:r>
            <a:r>
              <a:rPr lang="zh-CN" altLang="en-US" dirty="0"/>
              <a:t>方式安全传输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47438A-9F83-4616-BD4C-93437C06ED16}"/>
              </a:ext>
            </a:extLst>
          </p:cNvPr>
          <p:cNvSpPr txBox="1"/>
          <p:nvPr/>
        </p:nvSpPr>
        <p:spPr>
          <a:xfrm>
            <a:off x="4279011" y="3034591"/>
            <a:ext cx="403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通过给每项功能添加</a:t>
            </a:r>
            <a:r>
              <a:rPr lang="en-US" altLang="zh-CN" dirty="0"/>
              <a:t>@ResponseBody</a:t>
            </a:r>
            <a:r>
              <a:rPr lang="zh-CN" altLang="en-US" dirty="0"/>
              <a:t>代码，完成前后端安全传输对接。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7EDED-1239-47B1-B166-86F122796722}"/>
              </a:ext>
            </a:extLst>
          </p:cNvPr>
          <p:cNvSpPr txBox="1"/>
          <p:nvPr/>
        </p:nvSpPr>
        <p:spPr>
          <a:xfrm>
            <a:off x="2231135" y="4208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二、账户冻结功能如何实现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6C2FAE-00D1-4A7C-A422-A6EB9D61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5" y="4649727"/>
            <a:ext cx="2478859" cy="9469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C4DE890-C1B7-411A-9581-EA277760F69D}"/>
              </a:ext>
            </a:extLst>
          </p:cNvPr>
          <p:cNvSpPr txBox="1"/>
          <p:nvPr/>
        </p:nvSpPr>
        <p:spPr>
          <a:xfrm>
            <a:off x="4639237" y="5357623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在前后端分别设置判断条件，动态变更启用及停用状态，方便用户操作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143C6BA-D4EC-44C1-91FF-8CD0327B1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5" y="5542289"/>
            <a:ext cx="2478859" cy="10697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E5D152-1295-442C-BEEE-64544CAEA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591" y="3757319"/>
            <a:ext cx="1762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9B177-47A0-4A84-A11E-0CD3C979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03798120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62</TotalTime>
  <Words>160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包裹</vt:lpstr>
      <vt:lpstr>商品管理系统</vt:lpstr>
      <vt:lpstr>商业用途</vt:lpstr>
      <vt:lpstr>用户管理</vt:lpstr>
      <vt:lpstr>登录注册</vt:lpstr>
      <vt:lpstr>分类管理</vt:lpstr>
      <vt:lpstr>商品管理</vt:lpstr>
      <vt:lpstr>项目特色</vt:lpstr>
      <vt:lpstr>项目重难点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商品管理系统</dc:title>
  <dc:creator>王</dc:creator>
  <cp:lastModifiedBy>王</cp:lastModifiedBy>
  <cp:revision>2</cp:revision>
  <dcterms:created xsi:type="dcterms:W3CDTF">2021-08-26T10:03:25Z</dcterms:created>
  <dcterms:modified xsi:type="dcterms:W3CDTF">2021-08-26T11:05:47Z</dcterms:modified>
</cp:coreProperties>
</file>