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29"/>
  </p:notesMasterIdLst>
  <p:sldIdLst>
    <p:sldId id="256" r:id="rId2"/>
    <p:sldId id="356" r:id="rId3"/>
    <p:sldId id="372" r:id="rId4"/>
    <p:sldId id="373" r:id="rId5"/>
    <p:sldId id="371" r:id="rId6"/>
    <p:sldId id="357" r:id="rId7"/>
    <p:sldId id="374" r:id="rId8"/>
    <p:sldId id="376" r:id="rId9"/>
    <p:sldId id="378" r:id="rId10"/>
    <p:sldId id="380" r:id="rId11"/>
    <p:sldId id="379" r:id="rId12"/>
    <p:sldId id="381" r:id="rId13"/>
    <p:sldId id="370" r:id="rId14"/>
    <p:sldId id="375" r:id="rId15"/>
    <p:sldId id="383" r:id="rId16"/>
    <p:sldId id="384" r:id="rId17"/>
    <p:sldId id="385" r:id="rId18"/>
    <p:sldId id="367" r:id="rId19"/>
    <p:sldId id="386" r:id="rId20"/>
    <p:sldId id="382" r:id="rId21"/>
    <p:sldId id="388" r:id="rId22"/>
    <p:sldId id="387" r:id="rId23"/>
    <p:sldId id="362" r:id="rId24"/>
    <p:sldId id="389" r:id="rId25"/>
    <p:sldId id="390" r:id="rId26"/>
    <p:sldId id="391" r:id="rId27"/>
    <p:sldId id="392" r:id="rId28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Inconsolata" pitchFamily="1" charset="0"/>
      <p:regular r:id="rId35"/>
      <p:bold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Spy Agency" panose="020B0604020202020204"/>
      <p:regular r:id="rId41"/>
    </p:embeddedFont>
    <p:embeddedFont>
      <p:font typeface="Spy Agency 3D" panose="020B0604020202020204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5EFF"/>
    <a:srgbClr val="36F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3F48D0-BD74-4A15-A681-42516E7521C6}">
  <a:tblStyle styleId="{493F48D0-BD74-4A15-A681-42516E7521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536" y="10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2a442458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2a442458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24162" y="2778378"/>
            <a:ext cx="4711500" cy="7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746650" y="953825"/>
            <a:ext cx="4516200" cy="45162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846599" y="-1024401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CEFC9-EE2B-402F-86ED-E40318C1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82C05-D839-46DA-975D-777AAA5DA6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35CFA-C68D-41CA-96D5-64B925D9B2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6877925" y="958275"/>
            <a:ext cx="4598400" cy="45984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-2685100" y="-1618950"/>
            <a:ext cx="5506800" cy="55068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2007050" y="2862592"/>
            <a:ext cx="45012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EA9A9-99C9-47E8-AB02-34EE5967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CD6A0-F1AD-47CA-8F57-7FE2DC833C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F63A8-F457-4102-9BBC-B55EE72CF5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ctrTitle"/>
          </p:nvPr>
        </p:nvSpPr>
        <p:spPr>
          <a:xfrm>
            <a:off x="713225" y="1395931"/>
            <a:ext cx="5226900" cy="1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13225" y="2719014"/>
            <a:ext cx="42720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3803575" y="843650"/>
            <a:ext cx="4516200" cy="45162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2783524" y="-991326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A40703-57D4-44CF-BA7A-9688BD3DE1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1AD728-F763-4093-AF02-3ACDE1F949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A2EFD1-CF79-49FD-A632-7E59AC11C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605B76-E269-4140-95FE-7A2E84D47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_ONLY_10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-1351300" y="3243450"/>
            <a:ext cx="3647700" cy="36477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5016900" y="26857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4"/>
          <p:cNvSpPr/>
          <p:nvPr/>
        </p:nvSpPr>
        <p:spPr>
          <a:xfrm>
            <a:off x="2211125" y="387100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4"/>
          <p:cNvSpPr/>
          <p:nvPr/>
        </p:nvSpPr>
        <p:spPr>
          <a:xfrm>
            <a:off x="3595625" y="34152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6410350" y="22717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D5F25D-8353-4CC1-87A8-E4442F2A65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BE0394-06EA-4AF7-BA76-9D69F77B96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userDrawn="1">
  <p:cSld name="TITLE_AND_BODY_1_1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/>
          <p:nvPr/>
        </p:nvSpPr>
        <p:spPr>
          <a:xfrm flipH="1">
            <a:off x="-2160100" y="-2775592"/>
            <a:ext cx="5930400" cy="59304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6"/>
          <p:cNvSpPr/>
          <p:nvPr/>
        </p:nvSpPr>
        <p:spPr>
          <a:xfrm>
            <a:off x="324775" y="-845100"/>
            <a:ext cx="4516500" cy="45165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8FE1C-84E2-4F78-BF2C-E14F9AC27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2932F-8FF4-41DA-8448-E1502AB29E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387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65"/>
            <a:ext cx="7717500" cy="301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E3310-3F30-4A42-A2C9-880B94B8C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26" y="4523232"/>
            <a:ext cx="7845558" cy="244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98010-F409-43B0-AB3F-7C1E76795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5453" y="4767263"/>
            <a:ext cx="468630" cy="353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70" r:id="rId5"/>
    <p:sldLayoutId id="214748370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" name="Google Shape;355;p61"/>
          <p:cNvCxnSpPr>
            <a:cxnSpLocks/>
            <a:stCxn id="7" idx="3"/>
          </p:cNvCxnSpPr>
          <p:nvPr/>
        </p:nvCxnSpPr>
        <p:spPr>
          <a:xfrm>
            <a:off x="6337727" y="430025"/>
            <a:ext cx="2824348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9;p31">
            <a:extLst>
              <a:ext uri="{FF2B5EF4-FFF2-40B4-BE49-F238E27FC236}">
                <a16:creationId xmlns:a16="http://schemas.microsoft.com/office/drawing/2014/main" id="{E2B74CA2-C11E-4111-99BE-F1F9DADC5382}"/>
              </a:ext>
            </a:extLst>
          </p:cNvPr>
          <p:cNvSpPr txBox="1">
            <a:spLocks/>
          </p:cNvSpPr>
          <p:nvPr/>
        </p:nvSpPr>
        <p:spPr>
          <a:xfrm>
            <a:off x="1036321" y="18737"/>
            <a:ext cx="5301406" cy="8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7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54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y Agency" pitchFamily="2" charset="0"/>
              </a:rPr>
              <a:t>2022-09-25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F1A04-9087-45EC-A40D-7C3A6642AA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D030AA-88DF-40D5-892B-D1E31C607267}"/>
              </a:ext>
            </a:extLst>
          </p:cNvPr>
          <p:cNvSpPr txBox="1"/>
          <p:nvPr/>
        </p:nvSpPr>
        <p:spPr>
          <a:xfrm>
            <a:off x="1687397" y="986700"/>
            <a:ext cx="57692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i="1" dirty="0">
                <a:latin typeface="Algerian" panose="04020705040A02060702" pitchFamily="82" charset="0"/>
              </a:rPr>
              <a:t>While loop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i="1" dirty="0">
                <a:latin typeface="Algerian" panose="04020705040A02060702" pitchFamily="82" charset="0"/>
              </a:rPr>
              <a:t>For loop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i="1" dirty="0">
                <a:latin typeface="Algerian" panose="04020705040A02060702" pitchFamily="82" charset="0"/>
              </a:rPr>
              <a:t>Common errors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i="1" dirty="0">
                <a:latin typeface="Algerian" panose="04020705040A02060702" pitchFamily="82" charset="0"/>
              </a:rPr>
              <a:t>Exercises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CDA7F-811B-464D-AD93-84D154CB5A27}"/>
              </a:ext>
            </a:extLst>
          </p:cNvPr>
          <p:cNvSpPr txBox="1"/>
          <p:nvPr/>
        </p:nvSpPr>
        <p:spPr>
          <a:xfrm>
            <a:off x="355600" y="4044950"/>
            <a:ext cx="223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Presenter</a:t>
            </a:r>
            <a:r>
              <a:rPr lang="en-US"/>
              <a:t>: Nguyen Khoa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10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701636" y="155904"/>
            <a:ext cx="4352309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Common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0D57D-598D-4389-8767-3B9E038B6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1" y="694390"/>
            <a:ext cx="2892992" cy="940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77D7E1-C83A-44C9-B025-D26C0394E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577" y="1634836"/>
            <a:ext cx="7397314" cy="310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22AEF9-3699-4FCD-B87B-1A6BAEA90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80" y="2378596"/>
            <a:ext cx="2892991" cy="10905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F41151-1945-4D02-9695-1D9E1FCBB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574" y="3469100"/>
            <a:ext cx="7397313" cy="883638"/>
          </a:xfrm>
          <a:prstGeom prst="rect">
            <a:avLst/>
          </a:prstGeom>
        </p:spPr>
      </p:pic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28BB9DC5-15F1-414F-A112-268C71A1EE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71928" y="2801832"/>
            <a:ext cx="2211724" cy="244031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Not in Loop</a:t>
            </a:r>
          </a:p>
        </p:txBody>
      </p:sp>
    </p:spTree>
    <p:extLst>
      <p:ext uri="{BB962C8B-B14F-4D97-AF65-F5344CB8AC3E}">
        <p14:creationId xmlns:p14="http://schemas.microsoft.com/office/powerpoint/2010/main" val="404618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11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701636" y="155904"/>
            <a:ext cx="4352309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Common errors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00F90EC-53EE-4C8F-B7B6-27E3B4113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109" y="693831"/>
            <a:ext cx="4073781" cy="429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12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12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701636" y="155904"/>
            <a:ext cx="4352309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Common errors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F3FE45-7531-4853-B11F-2AFF3AB9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0" y="694389"/>
            <a:ext cx="2493813" cy="10305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CB4ED4-0B4D-4D1A-AAD5-778D3AB73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96" y="1724890"/>
            <a:ext cx="7663114" cy="305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781334-76AF-4EBD-ADF5-85AB01C74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89" y="2971181"/>
            <a:ext cx="2493813" cy="10322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96738E-A33B-408C-9C8F-A23702337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895" y="4003457"/>
            <a:ext cx="7663114" cy="335482"/>
          </a:xfrm>
          <a:prstGeom prst="rect">
            <a:avLst/>
          </a:prstGeom>
        </p:spPr>
      </p:pic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E311DC9A-9884-4715-A164-D14E527F87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71928" y="3365304"/>
            <a:ext cx="2211724" cy="244031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Off-by-One</a:t>
            </a:r>
          </a:p>
        </p:txBody>
      </p:sp>
    </p:spTree>
    <p:extLst>
      <p:ext uri="{BB962C8B-B14F-4D97-AF65-F5344CB8AC3E}">
        <p14:creationId xmlns:p14="http://schemas.microsoft.com/office/powerpoint/2010/main" val="323964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393BA-6389-4889-B120-F0F809335E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49221" y="4767263"/>
            <a:ext cx="7845558" cy="244031"/>
          </a:xfrm>
        </p:spPr>
        <p:txBody>
          <a:bodyPr/>
          <a:lstStyle/>
          <a:p>
            <a:r>
              <a:rPr lang="en-US" dirty="0"/>
              <a:t>https://www.reddit.com/r/memes/comments/ehls89/understanding_the_for_loop/</a:t>
            </a:r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495303C-14FA-4BCE-AB38-50219A90EA9C}"/>
              </a:ext>
            </a:extLst>
          </p:cNvPr>
          <p:cNvSpPr txBox="1">
            <a:spLocks/>
          </p:cNvSpPr>
          <p:nvPr/>
        </p:nvSpPr>
        <p:spPr>
          <a:xfrm>
            <a:off x="2509143" y="155904"/>
            <a:ext cx="454480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Common errors</a:t>
            </a:r>
          </a:p>
        </p:txBody>
      </p:sp>
      <p:pic>
        <p:nvPicPr>
          <p:cNvPr id="10242" name="Picture 2" descr="Understanding the For Loop : r/memes">
            <a:extLst>
              <a:ext uri="{FF2B5EF4-FFF2-40B4-BE49-F238E27FC236}">
                <a16:creationId xmlns:a16="http://schemas.microsoft.com/office/drawing/2014/main" id="{CE608850-C6F5-447E-9179-685D9F44C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143" y="742176"/>
            <a:ext cx="4125714" cy="402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53B7F4-C054-4375-AE3E-A7682D1DC62E}"/>
              </a:ext>
            </a:extLst>
          </p:cNvPr>
          <p:cNvSpPr/>
          <p:nvPr/>
        </p:nvSpPr>
        <p:spPr>
          <a:xfrm>
            <a:off x="5966460" y="2141220"/>
            <a:ext cx="220980" cy="13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BB37F-5198-49AE-AAD5-2A0FD674949B}"/>
              </a:ext>
            </a:extLst>
          </p:cNvPr>
          <p:cNvSpPr/>
          <p:nvPr/>
        </p:nvSpPr>
        <p:spPr>
          <a:xfrm>
            <a:off x="5992654" y="2987957"/>
            <a:ext cx="220980" cy="13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7BCE1E-B9ED-410E-9698-469ABE4DB0EF}"/>
              </a:ext>
            </a:extLst>
          </p:cNvPr>
          <p:cNvSpPr/>
          <p:nvPr/>
        </p:nvSpPr>
        <p:spPr>
          <a:xfrm>
            <a:off x="5928360" y="4537630"/>
            <a:ext cx="220980" cy="13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3DF5FC-2060-472B-82D2-D22631211D1B}"/>
              </a:ext>
            </a:extLst>
          </p:cNvPr>
          <p:cNvSpPr/>
          <p:nvPr/>
        </p:nvSpPr>
        <p:spPr>
          <a:xfrm>
            <a:off x="5966460" y="3783366"/>
            <a:ext cx="220980" cy="13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18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E0742-5A80-43A3-A890-1C5059EB7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14</a:t>
            </a:fld>
            <a:endParaRPr lang="en-US"/>
          </a:p>
        </p:txBody>
      </p:sp>
      <p:cxnSp>
        <p:nvCxnSpPr>
          <p:cNvPr id="5" name="Google Shape;413;p66">
            <a:extLst>
              <a:ext uri="{FF2B5EF4-FFF2-40B4-BE49-F238E27FC236}">
                <a16:creationId xmlns:a16="http://schemas.microsoft.com/office/drawing/2014/main" id="{964264BE-4080-421A-A47D-6428FC3AFF92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4389100-9CBA-4913-9215-19764BDD04C7}"/>
              </a:ext>
            </a:extLst>
          </p:cNvPr>
          <p:cNvSpPr txBox="1">
            <a:spLocks/>
          </p:cNvSpPr>
          <p:nvPr/>
        </p:nvSpPr>
        <p:spPr>
          <a:xfrm>
            <a:off x="3650673" y="155904"/>
            <a:ext cx="3403271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 Exercises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92B6BCB-3B33-4825-9953-FF7334D1BD6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020" y="694390"/>
            <a:ext cx="4433959" cy="409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18B10F3-2ED1-4F21-838D-947A52CA43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5890" y="694390"/>
            <a:ext cx="2746637" cy="423914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Pascal’s Triangle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B60B6D78-E00E-469C-8302-5DED1BDABECB}"/>
              </a:ext>
            </a:extLst>
          </p:cNvPr>
          <p:cNvSpPr txBox="1">
            <a:spLocks/>
          </p:cNvSpPr>
          <p:nvPr/>
        </p:nvSpPr>
        <p:spPr>
          <a:xfrm>
            <a:off x="649221" y="4767263"/>
            <a:ext cx="7845558" cy="244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https://en.wikipedia.org/wiki/Pascal%27s_triangle</a:t>
            </a:r>
          </a:p>
        </p:txBody>
      </p:sp>
    </p:spTree>
    <p:extLst>
      <p:ext uri="{BB962C8B-B14F-4D97-AF65-F5344CB8AC3E}">
        <p14:creationId xmlns:p14="http://schemas.microsoft.com/office/powerpoint/2010/main" val="372277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E0742-5A80-43A3-A890-1C5059EB7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15</a:t>
            </a:fld>
            <a:endParaRPr lang="en-US"/>
          </a:p>
        </p:txBody>
      </p:sp>
      <p:cxnSp>
        <p:nvCxnSpPr>
          <p:cNvPr id="5" name="Google Shape;413;p66">
            <a:extLst>
              <a:ext uri="{FF2B5EF4-FFF2-40B4-BE49-F238E27FC236}">
                <a16:creationId xmlns:a16="http://schemas.microsoft.com/office/drawing/2014/main" id="{964264BE-4080-421A-A47D-6428FC3AFF92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4389100-9CBA-4913-9215-19764BDD04C7}"/>
              </a:ext>
            </a:extLst>
          </p:cNvPr>
          <p:cNvSpPr txBox="1">
            <a:spLocks/>
          </p:cNvSpPr>
          <p:nvPr/>
        </p:nvSpPr>
        <p:spPr>
          <a:xfrm>
            <a:off x="3650673" y="155904"/>
            <a:ext cx="3403271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 Exercises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18B10F3-2ED1-4F21-838D-947A52CA43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5890" y="694390"/>
            <a:ext cx="2746637" cy="423914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Pascal’s Triangle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5BE204-DD94-4B77-9324-B0D11D5B8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0" y="1118303"/>
            <a:ext cx="3033023" cy="39475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4A3BDB-BA74-4481-A522-50DB2A878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87" y="2239246"/>
            <a:ext cx="2560542" cy="1699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E845C6-1436-4E87-A095-4F1FB9B34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981" y="1118303"/>
            <a:ext cx="3192238" cy="39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5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E0742-5A80-43A3-A890-1C5059EB7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16</a:t>
            </a:fld>
            <a:endParaRPr lang="en-US"/>
          </a:p>
        </p:txBody>
      </p:sp>
      <p:cxnSp>
        <p:nvCxnSpPr>
          <p:cNvPr id="5" name="Google Shape;413;p66">
            <a:extLst>
              <a:ext uri="{FF2B5EF4-FFF2-40B4-BE49-F238E27FC236}">
                <a16:creationId xmlns:a16="http://schemas.microsoft.com/office/drawing/2014/main" id="{964264BE-4080-421A-A47D-6428FC3AFF92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4389100-9CBA-4913-9215-19764BDD04C7}"/>
              </a:ext>
            </a:extLst>
          </p:cNvPr>
          <p:cNvSpPr txBox="1">
            <a:spLocks/>
          </p:cNvSpPr>
          <p:nvPr/>
        </p:nvSpPr>
        <p:spPr>
          <a:xfrm>
            <a:off x="3650673" y="155904"/>
            <a:ext cx="3403271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 Exercises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18B10F3-2ED1-4F21-838D-947A52CA43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5890" y="694390"/>
            <a:ext cx="2746637" cy="423914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Pascal’s Triangle</a:t>
            </a:r>
          </a:p>
        </p:txBody>
      </p:sp>
      <p:pic>
        <p:nvPicPr>
          <p:cNvPr id="11266" name="Picture 2" descr="perl - How can I modify my program to print out Pascal's triangle? - Stack  Overflow">
            <a:extLst>
              <a:ext uri="{FF2B5EF4-FFF2-40B4-BE49-F238E27FC236}">
                <a16:creationId xmlns:a16="http://schemas.microsoft.com/office/drawing/2014/main" id="{209BB6F0-A405-4014-BAE2-E0B96958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90" y="1118304"/>
            <a:ext cx="4950619" cy="389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241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E0742-5A80-43A3-A890-1C5059EB7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17</a:t>
            </a:fld>
            <a:endParaRPr lang="en-US"/>
          </a:p>
        </p:txBody>
      </p:sp>
      <p:cxnSp>
        <p:nvCxnSpPr>
          <p:cNvPr id="5" name="Google Shape;413;p66">
            <a:extLst>
              <a:ext uri="{FF2B5EF4-FFF2-40B4-BE49-F238E27FC236}">
                <a16:creationId xmlns:a16="http://schemas.microsoft.com/office/drawing/2014/main" id="{964264BE-4080-421A-A47D-6428FC3AFF92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4389100-9CBA-4913-9215-19764BDD04C7}"/>
              </a:ext>
            </a:extLst>
          </p:cNvPr>
          <p:cNvSpPr txBox="1">
            <a:spLocks/>
          </p:cNvSpPr>
          <p:nvPr/>
        </p:nvSpPr>
        <p:spPr>
          <a:xfrm>
            <a:off x="3650673" y="155904"/>
            <a:ext cx="3403271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 Exercises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18B10F3-2ED1-4F21-838D-947A52CA43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5890" y="694390"/>
            <a:ext cx="2746637" cy="423914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Pascal’s Triangle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BAA6AB-BD00-48AA-B9A3-EECE6175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0" y="1118304"/>
            <a:ext cx="3138213" cy="39162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CE983C-CC9A-48E5-B0FC-C98EFCEC8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760" y="2281228"/>
            <a:ext cx="2414219" cy="15903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F5681-A4B2-414B-B9FD-53D6A973A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582" y="1118304"/>
            <a:ext cx="3200359" cy="391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1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E0742-5A80-43A3-A890-1C5059EB7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18</a:t>
            </a:fld>
            <a:endParaRPr lang="en-US"/>
          </a:p>
        </p:txBody>
      </p:sp>
      <p:cxnSp>
        <p:nvCxnSpPr>
          <p:cNvPr id="5" name="Google Shape;413;p66">
            <a:extLst>
              <a:ext uri="{FF2B5EF4-FFF2-40B4-BE49-F238E27FC236}">
                <a16:creationId xmlns:a16="http://schemas.microsoft.com/office/drawing/2014/main" id="{964264BE-4080-421A-A47D-6428FC3AFF92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1AB90E2-64DE-4ECE-B522-FA2F07BAB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3" y="694390"/>
            <a:ext cx="3057358" cy="1466359"/>
          </a:xfrm>
          <a:prstGeom prst="rect">
            <a:avLst/>
          </a:prstGeom>
        </p:spPr>
      </p:pic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30FEF9E2-7D41-4D8C-8EF5-751AEECB1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274790"/>
              </p:ext>
            </p:extLst>
          </p:nvPr>
        </p:nvGraphicFramePr>
        <p:xfrm>
          <a:off x="3352800" y="1089065"/>
          <a:ext cx="12192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1147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565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546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996C5FA-3621-4F1F-941C-1AFD03C05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52578"/>
              </p:ext>
            </p:extLst>
          </p:nvPr>
        </p:nvGraphicFramePr>
        <p:xfrm>
          <a:off x="3352800" y="1830745"/>
          <a:ext cx="18288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906284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73180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64379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5398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80CAB8F-4C38-40D1-8434-C46110AC3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066462"/>
              </p:ext>
            </p:extLst>
          </p:nvPr>
        </p:nvGraphicFramePr>
        <p:xfrm>
          <a:off x="3352800" y="2596699"/>
          <a:ext cx="24384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906284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73180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64379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366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5398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2B149F3-D8BF-4D91-8C1F-CF2D27B7E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22175"/>
              </p:ext>
            </p:extLst>
          </p:nvPr>
        </p:nvGraphicFramePr>
        <p:xfrm>
          <a:off x="3352800" y="3335521"/>
          <a:ext cx="30480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906284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73180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64379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3665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80090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5398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725F0C5-C4D2-4D53-81CE-B1C177731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29381"/>
              </p:ext>
            </p:extLst>
          </p:nvPr>
        </p:nvGraphicFramePr>
        <p:xfrm>
          <a:off x="3352800" y="4063058"/>
          <a:ext cx="36576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906284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73180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64379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3665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800907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7892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53988"/>
                  </a:ext>
                </a:extLst>
              </a:tr>
            </a:tbl>
          </a:graphicData>
        </a:graphic>
      </p:graphicFrame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36FB39FC-C846-46A8-9E3D-B28FADDE4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50151"/>
              </p:ext>
            </p:extLst>
          </p:nvPr>
        </p:nvGraphicFramePr>
        <p:xfrm>
          <a:off x="5791200" y="1369158"/>
          <a:ext cx="6096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581301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8541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5D1750F-9275-427D-9677-179E756A9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258906"/>
              </p:ext>
            </p:extLst>
          </p:nvPr>
        </p:nvGraphicFramePr>
        <p:xfrm>
          <a:off x="6844497" y="1369158"/>
          <a:ext cx="6096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581301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854100"/>
                  </a:ext>
                </a:extLst>
              </a:tr>
            </a:tbl>
          </a:graphicData>
        </a:graphic>
      </p:graphicFrame>
      <p:graphicFrame>
        <p:nvGraphicFramePr>
          <p:cNvPr id="26" name="Table 24">
            <a:extLst>
              <a:ext uri="{FF2B5EF4-FFF2-40B4-BE49-F238E27FC236}">
                <a16:creationId xmlns:a16="http://schemas.microsoft.com/office/drawing/2014/main" id="{E568CB88-7F21-4FE2-8CF7-09BA0ACB1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51699"/>
              </p:ext>
            </p:extLst>
          </p:nvPr>
        </p:nvGraphicFramePr>
        <p:xfrm>
          <a:off x="7924341" y="1368222"/>
          <a:ext cx="609600" cy="370840"/>
        </p:xfrm>
        <a:graphic>
          <a:graphicData uri="http://schemas.openxmlformats.org/drawingml/2006/table">
            <a:tbl>
              <a:tblPr firstRow="1" bandRow="1">
                <a:tableStyleId>{493F48D0-BD74-4A15-A681-42516E7521C6}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581301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8541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21F62A9-71D7-48E6-83EC-97AB6702E3B5}"/>
              </a:ext>
            </a:extLst>
          </p:cNvPr>
          <p:cNvSpPr txBox="1"/>
          <p:nvPr/>
        </p:nvSpPr>
        <p:spPr>
          <a:xfrm>
            <a:off x="6475263" y="1387947"/>
            <a:ext cx="24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F9054D-408B-4725-92E7-C1A52CC2B04B}"/>
              </a:ext>
            </a:extLst>
          </p:cNvPr>
          <p:cNvSpPr txBox="1"/>
          <p:nvPr/>
        </p:nvSpPr>
        <p:spPr>
          <a:xfrm>
            <a:off x="7524945" y="1399753"/>
            <a:ext cx="19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83B623B-AD67-441E-A560-F60E2BD17841}"/>
              </a:ext>
            </a:extLst>
          </p:cNvPr>
          <p:cNvSpPr txBox="1">
            <a:spLocks/>
          </p:cNvSpPr>
          <p:nvPr/>
        </p:nvSpPr>
        <p:spPr>
          <a:xfrm>
            <a:off x="3482340" y="155904"/>
            <a:ext cx="357160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 Exercises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CF207-BC49-46B5-955E-176969CCC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3" y="2544527"/>
            <a:ext cx="3057358" cy="190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07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19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F28F6FBE-7FCE-42A0-A86A-D6029E65A232}"/>
              </a:ext>
            </a:extLst>
          </p:cNvPr>
          <p:cNvSpPr txBox="1">
            <a:spLocks/>
          </p:cNvSpPr>
          <p:nvPr/>
        </p:nvSpPr>
        <p:spPr>
          <a:xfrm>
            <a:off x="3482340" y="155904"/>
            <a:ext cx="357160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 Exercises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62796-CCBA-44D6-9DF2-85192ED23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1" y="1118304"/>
            <a:ext cx="3345470" cy="3962743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DE15FA-FF17-41F6-833E-866CBEC829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5890" y="694390"/>
            <a:ext cx="3176128" cy="423914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Fibonacci Sequence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B8B32A-83B3-4343-AB84-4E1570B0E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335" y="1580718"/>
            <a:ext cx="3101609" cy="16460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31AD1A-06C0-4836-B23E-8B627C572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334" y="3655066"/>
            <a:ext cx="3101609" cy="45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8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393BA-6389-4889-B120-F0F809335E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49221" y="4767263"/>
            <a:ext cx="7845558" cy="244031"/>
          </a:xfrm>
        </p:spPr>
        <p:txBody>
          <a:bodyPr/>
          <a:lstStyle/>
          <a:p>
            <a:r>
              <a:rPr lang="en-US" dirty="0"/>
              <a:t>https://www.geeksforgeeks.org/java-while-loop-with-examples/</a:t>
            </a:r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495303C-14FA-4BCE-AB38-50219A90EA9C}"/>
              </a:ext>
            </a:extLst>
          </p:cNvPr>
          <p:cNvSpPr txBox="1">
            <a:spLocks/>
          </p:cNvSpPr>
          <p:nvPr/>
        </p:nvSpPr>
        <p:spPr>
          <a:xfrm>
            <a:off x="3406988" y="155904"/>
            <a:ext cx="3646958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1. While loop</a:t>
            </a:r>
          </a:p>
        </p:txBody>
      </p:sp>
      <p:pic>
        <p:nvPicPr>
          <p:cNvPr id="1026" name="Picture 2" descr="Java while loop with Examples - GeeksforGeeks">
            <a:extLst>
              <a:ext uri="{FF2B5EF4-FFF2-40B4-BE49-F238E27FC236}">
                <a16:creationId xmlns:a16="http://schemas.microsoft.com/office/drawing/2014/main" id="{441F47CF-E8CE-44D0-9F36-BF938FBC0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50" y="637257"/>
            <a:ext cx="6804100" cy="41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6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E0742-5A80-43A3-A890-1C5059EB7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20</a:t>
            </a:fld>
            <a:endParaRPr lang="en-US"/>
          </a:p>
        </p:txBody>
      </p:sp>
      <p:cxnSp>
        <p:nvCxnSpPr>
          <p:cNvPr id="5" name="Google Shape;413;p66">
            <a:extLst>
              <a:ext uri="{FF2B5EF4-FFF2-40B4-BE49-F238E27FC236}">
                <a16:creationId xmlns:a16="http://schemas.microsoft.com/office/drawing/2014/main" id="{964264BE-4080-421A-A47D-6428FC3AFF92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4389100-9CBA-4913-9215-19764BDD04C7}"/>
              </a:ext>
            </a:extLst>
          </p:cNvPr>
          <p:cNvSpPr txBox="1">
            <a:spLocks/>
          </p:cNvSpPr>
          <p:nvPr/>
        </p:nvSpPr>
        <p:spPr>
          <a:xfrm>
            <a:off x="3482340" y="155904"/>
            <a:ext cx="357160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 Exercises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934C1D-5B82-4F5B-9066-1AC3C02EE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715" y="1258226"/>
            <a:ext cx="2712955" cy="2979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B6BA04-55C8-492E-87C3-7C9F07128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715" y="4321824"/>
            <a:ext cx="1928027" cy="6553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11B4CB-420B-45CC-A8F2-4D10FD961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25" y="694390"/>
            <a:ext cx="4351397" cy="42828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6C9AD-57CF-4933-989C-0E722C07D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780" y="694390"/>
            <a:ext cx="3596952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46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E0742-5A80-43A3-A890-1C5059EB7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21</a:t>
            </a:fld>
            <a:endParaRPr lang="en-US"/>
          </a:p>
        </p:txBody>
      </p:sp>
      <p:cxnSp>
        <p:nvCxnSpPr>
          <p:cNvPr id="5" name="Google Shape;413;p66">
            <a:extLst>
              <a:ext uri="{FF2B5EF4-FFF2-40B4-BE49-F238E27FC236}">
                <a16:creationId xmlns:a16="http://schemas.microsoft.com/office/drawing/2014/main" id="{964264BE-4080-421A-A47D-6428FC3AFF92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4389100-9CBA-4913-9215-19764BDD04C7}"/>
              </a:ext>
            </a:extLst>
          </p:cNvPr>
          <p:cNvSpPr txBox="1">
            <a:spLocks/>
          </p:cNvSpPr>
          <p:nvPr/>
        </p:nvSpPr>
        <p:spPr>
          <a:xfrm>
            <a:off x="3482340" y="155904"/>
            <a:ext cx="357160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 Exercises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CAD6A3-4B06-4C49-8DCF-96C1012C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6" y="255291"/>
            <a:ext cx="3502265" cy="4632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F2E741-0BD2-419B-9F45-7C3121608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541" y="1834219"/>
            <a:ext cx="4168501" cy="20575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E44C5C-F290-4509-B456-BE41C6D9D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541" y="4235258"/>
            <a:ext cx="2004234" cy="6477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1C9958-1EF2-4F97-BFB6-87BB58F18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541" y="773487"/>
            <a:ext cx="4664914" cy="64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93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E0742-5A80-43A3-A890-1C5059EB7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22</a:t>
            </a:fld>
            <a:endParaRPr lang="en-US"/>
          </a:p>
        </p:txBody>
      </p:sp>
      <p:cxnSp>
        <p:nvCxnSpPr>
          <p:cNvPr id="5" name="Google Shape;413;p66">
            <a:extLst>
              <a:ext uri="{FF2B5EF4-FFF2-40B4-BE49-F238E27FC236}">
                <a16:creationId xmlns:a16="http://schemas.microsoft.com/office/drawing/2014/main" id="{964264BE-4080-421A-A47D-6428FC3AFF92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4389100-9CBA-4913-9215-19764BDD04C7}"/>
              </a:ext>
            </a:extLst>
          </p:cNvPr>
          <p:cNvSpPr txBox="1">
            <a:spLocks/>
          </p:cNvSpPr>
          <p:nvPr/>
        </p:nvSpPr>
        <p:spPr>
          <a:xfrm>
            <a:off x="3482340" y="155904"/>
            <a:ext cx="357160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 Exercises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D143C8-3606-4400-A0D7-C736CB624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8" y="3908385"/>
            <a:ext cx="2888230" cy="422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1323BB-582D-4193-866D-011A1E998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944" y="2244061"/>
            <a:ext cx="2042337" cy="6553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2E2975-DA21-4DC8-BBE0-C02765E4B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24" y="694390"/>
            <a:ext cx="2705334" cy="29491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8CD921-7799-4C08-8D4A-462002FA2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6708" y="694390"/>
            <a:ext cx="3958273" cy="373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86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23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669B6B9A-114E-4164-9D9C-67C30657CC88}"/>
              </a:ext>
            </a:extLst>
          </p:cNvPr>
          <p:cNvSpPr txBox="1">
            <a:spLocks/>
          </p:cNvSpPr>
          <p:nvPr/>
        </p:nvSpPr>
        <p:spPr>
          <a:xfrm>
            <a:off x="3482340" y="155904"/>
            <a:ext cx="357160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 Exercises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543C1-34B6-4380-936F-1F0EECD77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539" y="2063680"/>
            <a:ext cx="2118544" cy="655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FA9986-E7AF-4A1C-B204-AA5C3696F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69" y="4317644"/>
            <a:ext cx="3048264" cy="449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672DC2-3B45-41B2-BCD4-106370B1D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69" y="694390"/>
            <a:ext cx="2735817" cy="29339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4D659D-D15A-4B68-8FFB-F44009268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1728" y="694390"/>
            <a:ext cx="3784708" cy="347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86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24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669B6B9A-114E-4164-9D9C-67C30657CC88}"/>
              </a:ext>
            </a:extLst>
          </p:cNvPr>
          <p:cNvSpPr txBox="1">
            <a:spLocks/>
          </p:cNvSpPr>
          <p:nvPr/>
        </p:nvSpPr>
        <p:spPr>
          <a:xfrm>
            <a:off x="3482340" y="155904"/>
            <a:ext cx="357160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 Exercises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CB436D9F-C7C4-49FA-B926-9EA69C9314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1673" y="694390"/>
            <a:ext cx="2867891" cy="423914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Reverse a Number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BF600A-5578-4C30-9F9E-1E98649F01A1}"/>
              </a:ext>
            </a:extLst>
          </p:cNvPr>
          <p:cNvSpPr/>
          <p:nvPr/>
        </p:nvSpPr>
        <p:spPr>
          <a:xfrm>
            <a:off x="5822522" y="694390"/>
            <a:ext cx="419792" cy="4197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522454A1-7B5E-4643-BEE9-AE9F6FEA5FA0}"/>
              </a:ext>
            </a:extLst>
          </p:cNvPr>
          <p:cNvSpPr/>
          <p:nvPr/>
        </p:nvSpPr>
        <p:spPr>
          <a:xfrm>
            <a:off x="5465766" y="1328200"/>
            <a:ext cx="1133302" cy="670354"/>
          </a:xfrm>
          <a:prstGeom prst="diamon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 !=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35B1C-762E-4EF5-870B-CB05BED88E27}"/>
              </a:ext>
            </a:extLst>
          </p:cNvPr>
          <p:cNvSpPr/>
          <p:nvPr/>
        </p:nvSpPr>
        <p:spPr>
          <a:xfrm>
            <a:off x="5465766" y="2212572"/>
            <a:ext cx="1133302" cy="6703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reverse = reverse * 10 + x % 10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AF8D70-C64B-4933-9C7A-BC22FD9B874E}"/>
              </a:ext>
            </a:extLst>
          </p:cNvPr>
          <p:cNvSpPr/>
          <p:nvPr/>
        </p:nvSpPr>
        <p:spPr>
          <a:xfrm>
            <a:off x="5465766" y="3096944"/>
            <a:ext cx="1133302" cy="6703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/= 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6A3193-30A2-4E42-A92A-0C85B3A13D6F}"/>
              </a:ext>
            </a:extLst>
          </p:cNvPr>
          <p:cNvSpPr/>
          <p:nvPr/>
        </p:nvSpPr>
        <p:spPr>
          <a:xfrm>
            <a:off x="5465766" y="3981316"/>
            <a:ext cx="1133302" cy="6703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reverse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36217B-CBA7-4095-BB9B-0F21C84CA63C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 flipH="1">
            <a:off x="6032417" y="1114182"/>
            <a:ext cx="1" cy="214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C2498F-B9FB-4C95-9E57-01F3A52CCBDB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6032417" y="1998554"/>
            <a:ext cx="0" cy="214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D8CA06-F087-407E-A28A-C5A53A5DBD75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6032417" y="2882926"/>
            <a:ext cx="0" cy="214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B211DD4-1882-4A05-ABAC-AEB7A2E7BDB4}"/>
              </a:ext>
            </a:extLst>
          </p:cNvPr>
          <p:cNvCxnSpPr>
            <a:stCxn id="15" idx="1"/>
            <a:endCxn id="18" idx="1"/>
          </p:cNvCxnSpPr>
          <p:nvPr/>
        </p:nvCxnSpPr>
        <p:spPr>
          <a:xfrm rot="10800000" flipV="1">
            <a:off x="5465766" y="1663377"/>
            <a:ext cx="12700" cy="2653116"/>
          </a:xfrm>
          <a:prstGeom prst="bentConnector3">
            <a:avLst>
              <a:gd name="adj1" fmla="val 4472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7D1DAC-F6CA-4144-A522-EDB1CF6DFD76}"/>
              </a:ext>
            </a:extLst>
          </p:cNvPr>
          <p:cNvSpPr txBox="1"/>
          <p:nvPr/>
        </p:nvSpPr>
        <p:spPr>
          <a:xfrm>
            <a:off x="4950254" y="1355600"/>
            <a:ext cx="63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Nope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AC5A80-470A-4919-BBCA-9A1CA726E495}"/>
              </a:ext>
            </a:extLst>
          </p:cNvPr>
          <p:cNvSpPr txBox="1"/>
          <p:nvPr/>
        </p:nvSpPr>
        <p:spPr>
          <a:xfrm>
            <a:off x="6003553" y="1917992"/>
            <a:ext cx="63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99A907B-A17C-4FC8-A3C6-0D7810708224}"/>
              </a:ext>
            </a:extLst>
          </p:cNvPr>
          <p:cNvCxnSpPr>
            <a:stCxn id="17" idx="3"/>
            <a:endCxn id="15" idx="3"/>
          </p:cNvCxnSpPr>
          <p:nvPr/>
        </p:nvCxnSpPr>
        <p:spPr>
          <a:xfrm flipV="1">
            <a:off x="6599068" y="1663377"/>
            <a:ext cx="12700" cy="1768744"/>
          </a:xfrm>
          <a:prstGeom prst="bentConnector3">
            <a:avLst>
              <a:gd name="adj1" fmla="val 39272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441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25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669B6B9A-114E-4164-9D9C-67C30657CC88}"/>
              </a:ext>
            </a:extLst>
          </p:cNvPr>
          <p:cNvSpPr txBox="1">
            <a:spLocks/>
          </p:cNvSpPr>
          <p:nvPr/>
        </p:nvSpPr>
        <p:spPr>
          <a:xfrm>
            <a:off x="3482340" y="155904"/>
            <a:ext cx="357160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 Exercises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DB982-F48D-4A31-B929-A7F404A23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69" y="694390"/>
            <a:ext cx="3081395" cy="4325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8D6956-7D22-434A-A6B1-E780C9006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02508"/>
            <a:ext cx="3051402" cy="538483"/>
          </a:xfrm>
          <a:prstGeom prst="rect">
            <a:avLst/>
          </a:prstGeom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CB436D9F-C7C4-49FA-B926-9EA69C9314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0" y="1242350"/>
            <a:ext cx="2867891" cy="423914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Reverse a Number</a:t>
            </a:r>
          </a:p>
        </p:txBody>
      </p:sp>
    </p:spTree>
    <p:extLst>
      <p:ext uri="{BB962C8B-B14F-4D97-AF65-F5344CB8AC3E}">
        <p14:creationId xmlns:p14="http://schemas.microsoft.com/office/powerpoint/2010/main" val="578460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26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669B6B9A-114E-4164-9D9C-67C30657CC88}"/>
              </a:ext>
            </a:extLst>
          </p:cNvPr>
          <p:cNvSpPr txBox="1">
            <a:spLocks/>
          </p:cNvSpPr>
          <p:nvPr/>
        </p:nvSpPr>
        <p:spPr>
          <a:xfrm>
            <a:off x="3482340" y="155904"/>
            <a:ext cx="357160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 Exercises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D6956-7D22-434A-A6B1-E780C9006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02508"/>
            <a:ext cx="3051402" cy="538483"/>
          </a:xfrm>
          <a:prstGeom prst="rect">
            <a:avLst/>
          </a:prstGeom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CB436D9F-C7C4-49FA-B926-9EA69C9314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0" y="1242350"/>
            <a:ext cx="2867891" cy="423914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Reverse a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D3283-5BA9-4214-A9FB-6F19AE16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772" y="694391"/>
            <a:ext cx="2935374" cy="424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59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27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669B6B9A-114E-4164-9D9C-67C30657CC88}"/>
              </a:ext>
            </a:extLst>
          </p:cNvPr>
          <p:cNvSpPr txBox="1">
            <a:spLocks/>
          </p:cNvSpPr>
          <p:nvPr/>
        </p:nvSpPr>
        <p:spPr>
          <a:xfrm>
            <a:off x="3482340" y="155904"/>
            <a:ext cx="3571604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 Exercises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D6956-7D22-434A-A6B1-E780C9006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02508"/>
            <a:ext cx="3051402" cy="538483"/>
          </a:xfrm>
          <a:prstGeom prst="rect">
            <a:avLst/>
          </a:prstGeom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CB436D9F-C7C4-49FA-B926-9EA69C9314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0" y="1242350"/>
            <a:ext cx="2867891" cy="423914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Reverse a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84CE4-C6DE-4089-85BD-71413C179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24" y="694390"/>
            <a:ext cx="4092295" cy="42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2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393BA-6389-4889-B120-F0F809335E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49221" y="4767263"/>
            <a:ext cx="7845558" cy="244031"/>
          </a:xfrm>
        </p:spPr>
        <p:txBody>
          <a:bodyPr/>
          <a:lstStyle/>
          <a:p>
            <a:r>
              <a:rPr lang="en-US" dirty="0"/>
              <a:t>https://www.geeksforgeeks.org/java-do-while-loop-with-examples/</a:t>
            </a:r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495303C-14FA-4BCE-AB38-50219A90EA9C}"/>
              </a:ext>
            </a:extLst>
          </p:cNvPr>
          <p:cNvSpPr txBox="1">
            <a:spLocks/>
          </p:cNvSpPr>
          <p:nvPr/>
        </p:nvSpPr>
        <p:spPr>
          <a:xfrm>
            <a:off x="3406988" y="155904"/>
            <a:ext cx="3646958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1. While loop</a:t>
            </a:r>
          </a:p>
        </p:txBody>
      </p:sp>
      <p:pic>
        <p:nvPicPr>
          <p:cNvPr id="2050" name="Picture 2" descr="Java do-while loop with Examples - GeeksforGeeks">
            <a:extLst>
              <a:ext uri="{FF2B5EF4-FFF2-40B4-BE49-F238E27FC236}">
                <a16:creationId xmlns:a16="http://schemas.microsoft.com/office/drawing/2014/main" id="{92CDE667-0DCD-4209-87C0-D5061305B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877" y="667093"/>
            <a:ext cx="6660246" cy="410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65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393BA-6389-4889-B120-F0F809335E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49221" y="4767263"/>
            <a:ext cx="7845558" cy="244031"/>
          </a:xfrm>
        </p:spPr>
        <p:txBody>
          <a:bodyPr/>
          <a:lstStyle/>
          <a:p>
            <a:r>
              <a:rPr lang="en-US" dirty="0"/>
              <a:t>Source: __</a:t>
            </a:r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495303C-14FA-4BCE-AB38-50219A90EA9C}"/>
              </a:ext>
            </a:extLst>
          </p:cNvPr>
          <p:cNvSpPr txBox="1">
            <a:spLocks/>
          </p:cNvSpPr>
          <p:nvPr/>
        </p:nvSpPr>
        <p:spPr>
          <a:xfrm>
            <a:off x="3406988" y="155904"/>
            <a:ext cx="3646958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1. While loop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4FBF6DA-2657-4D7B-8627-2DFEDB87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517" y="693015"/>
            <a:ext cx="5454966" cy="407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97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Flowchart of for loop in C programming language">
            <a:extLst>
              <a:ext uri="{FF2B5EF4-FFF2-40B4-BE49-F238E27FC236}">
                <a16:creationId xmlns:a16="http://schemas.microsoft.com/office/drawing/2014/main" id="{2768DF07-2B81-4171-9300-42EA8012A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27" y="694390"/>
            <a:ext cx="2925345" cy="405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393BA-6389-4889-B120-F0F809335E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49221" y="4767263"/>
            <a:ext cx="7845558" cy="244031"/>
          </a:xfrm>
        </p:spPr>
        <p:txBody>
          <a:bodyPr/>
          <a:lstStyle/>
          <a:p>
            <a:r>
              <a:rPr lang="en-US"/>
              <a:t>https://sites.google.com/site/clanguageforlearn/loop-in-c/for-loop</a:t>
            </a:r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495303C-14FA-4BCE-AB38-50219A90EA9C}"/>
              </a:ext>
            </a:extLst>
          </p:cNvPr>
          <p:cNvSpPr txBox="1">
            <a:spLocks/>
          </p:cNvSpPr>
          <p:nvPr/>
        </p:nvSpPr>
        <p:spPr>
          <a:xfrm>
            <a:off x="3733800" y="155904"/>
            <a:ext cx="3320145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 For loop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E6178E-BE37-4365-9CBF-A9993279F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372" y="1278055"/>
            <a:ext cx="5540581" cy="25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9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6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43935EE4-62E1-4A48-974C-3116E4CA47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610197" y="3865421"/>
            <a:ext cx="1884582" cy="1145874"/>
          </a:xfrm>
        </p:spPr>
        <p:txBody>
          <a:bodyPr/>
          <a:lstStyle/>
          <a:p>
            <a:r>
              <a:rPr lang="en-US" dirty="0"/>
              <a:t>https://www.reddit.com/r/ProgrammerHumor/comments/9tmazc/thrown_for_a_loop/</a:t>
            </a:r>
          </a:p>
        </p:txBody>
      </p:sp>
      <p:pic>
        <p:nvPicPr>
          <p:cNvPr id="4100" name="Picture 4" descr="Thrown for a loop : r/ProgrammerHumor">
            <a:extLst>
              <a:ext uri="{FF2B5EF4-FFF2-40B4-BE49-F238E27FC236}">
                <a16:creationId xmlns:a16="http://schemas.microsoft.com/office/drawing/2014/main" id="{04FC5E7E-C4B2-42FF-A2A1-866663DF2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7" y="0"/>
            <a:ext cx="38576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34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7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9088E90B-8388-4198-B537-DEEE42DA9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43935EE4-62E1-4A48-974C-3116E4CA47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77493" y="4767263"/>
            <a:ext cx="1217286" cy="244031"/>
          </a:xfrm>
        </p:spPr>
        <p:txBody>
          <a:bodyPr/>
          <a:lstStyle/>
          <a:p>
            <a:r>
              <a:rPr lang="en-US" dirty="0"/>
              <a:t>Source: __</a:t>
            </a:r>
          </a:p>
        </p:txBody>
      </p:sp>
    </p:spTree>
    <p:extLst>
      <p:ext uri="{BB962C8B-B14F-4D97-AF65-F5344CB8AC3E}">
        <p14:creationId xmlns:p14="http://schemas.microsoft.com/office/powerpoint/2010/main" val="379910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8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76B561F-6DE7-4473-9B3F-9567D0C2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390"/>
            <a:ext cx="2352928" cy="1491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386120-52B6-407E-8BA7-3FE7C0F4D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265" y="1187402"/>
            <a:ext cx="6691155" cy="50513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701636" y="155904"/>
            <a:ext cx="4352309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Common errors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32A3A7-C4E9-452F-9173-68E32F5CD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265" y="2812491"/>
            <a:ext cx="6691155" cy="8794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52CCA7-2576-4893-8B58-64CA6B282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71750"/>
            <a:ext cx="2351265" cy="1349086"/>
          </a:xfrm>
          <a:prstGeom prst="rect">
            <a:avLst/>
          </a:prstGeom>
        </p:spPr>
      </p:pic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E5188CE-AC43-45B8-A1E6-C742C87A5A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18519" y="3985571"/>
            <a:ext cx="2906962" cy="244031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Double Increment</a:t>
            </a:r>
          </a:p>
        </p:txBody>
      </p:sp>
    </p:spTree>
    <p:extLst>
      <p:ext uri="{BB962C8B-B14F-4D97-AF65-F5344CB8AC3E}">
        <p14:creationId xmlns:p14="http://schemas.microsoft.com/office/powerpoint/2010/main" val="186988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9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701636" y="155904"/>
            <a:ext cx="4352309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Common errors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E31710-F3B7-4DA9-A065-8241DE32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8" y="2022764"/>
            <a:ext cx="8894618" cy="14552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23E669-26CB-492A-B5D1-E8B20671C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8" y="689139"/>
            <a:ext cx="2534834" cy="13336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EDF9A1-5256-4FF3-B38A-7A00C2E05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8" y="3478043"/>
            <a:ext cx="1952500" cy="16169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066130-DED6-486B-ACD3-468F24F7D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618" y="4141707"/>
            <a:ext cx="6782388" cy="289585"/>
          </a:xfrm>
          <a:prstGeom prst="rect">
            <a:avLst/>
          </a:prstGeom>
        </p:spPr>
      </p:pic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C8E216C6-5968-4420-8990-91546893CE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74331" y="1136800"/>
            <a:ext cx="2211724" cy="244031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Infinite Loop</a:t>
            </a:r>
          </a:p>
        </p:txBody>
      </p:sp>
    </p:spTree>
    <p:extLst>
      <p:ext uri="{BB962C8B-B14F-4D97-AF65-F5344CB8AC3E}">
        <p14:creationId xmlns:p14="http://schemas.microsoft.com/office/powerpoint/2010/main" val="162761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Technology Consulting Toolkit by Slidesgo">
  <a:themeElements>
    <a:clrScheme name="Simple Light">
      <a:dk1>
        <a:srgbClr val="212121"/>
      </a:dk1>
      <a:lt1>
        <a:srgbClr val="C95EFF"/>
      </a:lt1>
      <a:dk2>
        <a:srgbClr val="00FF9C"/>
      </a:dk2>
      <a:lt2>
        <a:srgbClr val="FFFFFF"/>
      </a:lt2>
      <a:accent1>
        <a:srgbClr val="9E9E9E"/>
      </a:accent1>
      <a:accent2>
        <a:srgbClr val="5F5F5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296</Words>
  <Application>Microsoft Office PowerPoint</Application>
  <PresentationFormat>On-screen Show (16:9)</PresentationFormat>
  <Paragraphs>107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Spy Agency</vt:lpstr>
      <vt:lpstr>Spy Agency 3D</vt:lpstr>
      <vt:lpstr>Algerian</vt:lpstr>
      <vt:lpstr>Consolas</vt:lpstr>
      <vt:lpstr>Arial</vt:lpstr>
      <vt:lpstr>Inconsolata</vt:lpstr>
      <vt:lpstr>Open Sans</vt:lpstr>
      <vt:lpstr>Technology Consulting Toolkit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 Toolkit</dc:title>
  <dc:creator>trinh</dc:creator>
  <cp:lastModifiedBy>Khoa Nguyễn</cp:lastModifiedBy>
  <cp:revision>78</cp:revision>
  <dcterms:modified xsi:type="dcterms:W3CDTF">2022-09-24T18:49:51Z</dcterms:modified>
</cp:coreProperties>
</file>