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6"/>
  </p:notesMasterIdLst>
  <p:sldIdLst>
    <p:sldId id="256" r:id="rId2"/>
    <p:sldId id="356" r:id="rId3"/>
    <p:sldId id="421" r:id="rId4"/>
    <p:sldId id="420" r:id="rId5"/>
  </p:sldIdLst>
  <p:sldSz cx="9144000" cy="5143500" type="screen16x9"/>
  <p:notesSz cx="6858000" cy="9144000"/>
  <p:embeddedFontLst>
    <p:embeddedFont>
      <p:font typeface="Inconsolata" pitchFamily="2" charset="0"/>
      <p:regular r:id="rId7"/>
      <p:bold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Spy Agency" panose="020B0604020202020204"/>
      <p:regular r:id="rId13"/>
    </p:embeddedFont>
    <p:embeddedFont>
      <p:font typeface="Spy Agency 3D" panose="020B0604020202020204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36FFBA"/>
    <a:srgbClr val="00FFFF"/>
    <a:srgbClr val="00CCFF"/>
    <a:srgbClr val="C95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F48D0-BD74-4A15-A681-42516E7521C6}">
  <a:tblStyle styleId="{493F48D0-BD74-4A15-A681-42516E752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0" autoAdjust="0"/>
  </p:normalViewPr>
  <p:slideViewPr>
    <p:cSldViewPr snapToGrid="0">
      <p:cViewPr varScale="1">
        <p:scale>
          <a:sx n="101" d="100"/>
          <a:sy n="101" d="100"/>
        </p:scale>
        <p:origin x="92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24162" y="2778378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CEFC9-EE2B-402F-86ED-E40318C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2C05-D839-46DA-975D-777AAA5DA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5CFA-C68D-41CA-96D5-64B925D9B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40703-57D4-44CF-BA7A-9688BD3DE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1AD728-F763-4093-AF02-3ACDE1F94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2EFD1-CF79-49FD-A632-7E59AC11C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05B76-E269-4140-95FE-7A2E84D47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0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-1351300" y="324345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5016900" y="2685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2211125" y="387100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3595625" y="3415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6410350" y="2271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D5F25D-8353-4CC1-87A8-E4442F2A6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E0394-06EA-4AF7-BA76-9D69F77B9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TITLE_AND_BODY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FE1C-84E2-4F78-BF2C-E14F9AC27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932F-8FF4-41DA-8448-E1502AB29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01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E3310-3F30-4A42-A2C9-880B94B8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26" y="4523232"/>
            <a:ext cx="7845558" cy="24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8010-F409-43B0-AB3F-7C1E76795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453" y="4767263"/>
            <a:ext cx="468630" cy="35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70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1"/>
          <p:cNvCxnSpPr>
            <a:cxnSpLocks/>
            <a:stCxn id="7" idx="3"/>
          </p:cNvCxnSpPr>
          <p:nvPr/>
        </p:nvCxnSpPr>
        <p:spPr>
          <a:xfrm>
            <a:off x="6337727" y="835727"/>
            <a:ext cx="285917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9;p31">
            <a:extLst>
              <a:ext uri="{FF2B5EF4-FFF2-40B4-BE49-F238E27FC236}">
                <a16:creationId xmlns:a16="http://schemas.microsoft.com/office/drawing/2014/main" id="{E2B74CA2-C11E-4111-99BE-F1F9DADC5382}"/>
              </a:ext>
            </a:extLst>
          </p:cNvPr>
          <p:cNvSpPr txBox="1">
            <a:spLocks/>
          </p:cNvSpPr>
          <p:nvPr/>
        </p:nvSpPr>
        <p:spPr>
          <a:xfrm>
            <a:off x="98241" y="18737"/>
            <a:ext cx="6239486" cy="163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y Agency" pitchFamily="2" charset="0"/>
              </a:rPr>
              <a:t>BACKGROUND SUBTRACTION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F1A04-9087-45EC-A40D-7C3A6642A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DA7F-811B-464D-AD93-84D154CB5A27}"/>
              </a:ext>
            </a:extLst>
          </p:cNvPr>
          <p:cNvSpPr txBox="1"/>
          <p:nvPr/>
        </p:nvSpPr>
        <p:spPr>
          <a:xfrm>
            <a:off x="355600" y="4044950"/>
            <a:ext cx="247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</a:t>
            </a:r>
            <a:r>
              <a:rPr lang="en-US" dirty="0"/>
              <a:t>: Nguyen Khoa</a:t>
            </a:r>
          </a:p>
          <a:p>
            <a:r>
              <a:rPr lang="en-US" b="1" dirty="0"/>
              <a:t>Reference: </a:t>
            </a:r>
            <a:r>
              <a:rPr lang="en-US" dirty="0"/>
              <a:t>Minh </a:t>
            </a:r>
            <a:r>
              <a:rPr lang="en-US" dirty="0" err="1"/>
              <a:t>Dinh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D2A079-F904-4498-807D-BE615A2D9520}"/>
              </a:ext>
            </a:extLst>
          </p:cNvPr>
          <p:cNvSpPr/>
          <p:nvPr/>
        </p:nvSpPr>
        <p:spPr>
          <a:xfrm>
            <a:off x="1314923" y="1660275"/>
            <a:ext cx="1586975" cy="40052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Subtract images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EE726B-2283-4585-9AB3-3F77C89330E5}"/>
              </a:ext>
            </a:extLst>
          </p:cNvPr>
          <p:cNvSpPr/>
          <p:nvPr/>
        </p:nvSpPr>
        <p:spPr>
          <a:xfrm>
            <a:off x="3408218" y="2371488"/>
            <a:ext cx="1903061" cy="40052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Convert to grayscale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D869C19-599E-408A-AE7E-96D81E805051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2901898" y="1860537"/>
            <a:ext cx="1457851" cy="5109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4B676B5-9B48-4E9B-B8AC-22D249669A67}"/>
              </a:ext>
            </a:extLst>
          </p:cNvPr>
          <p:cNvSpPr/>
          <p:nvPr/>
        </p:nvSpPr>
        <p:spPr>
          <a:xfrm>
            <a:off x="2108410" y="3473829"/>
            <a:ext cx="1903061" cy="40052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Generate mask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B283FD0-B905-4C49-8C36-25C64AE87883}"/>
              </a:ext>
            </a:extLst>
          </p:cNvPr>
          <p:cNvSpPr/>
          <p:nvPr/>
        </p:nvSpPr>
        <p:spPr>
          <a:xfrm>
            <a:off x="205349" y="2619030"/>
            <a:ext cx="1903061" cy="40052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Merge images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34DD3EF-B2C2-4BC6-994D-036C23822F42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rot="5400000">
            <a:off x="3734570" y="3048912"/>
            <a:ext cx="902080" cy="3482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3A07759-E073-4AA3-B3DC-7C2A93CB8118}"/>
              </a:ext>
            </a:extLst>
          </p:cNvPr>
          <p:cNvCxnSpPr>
            <a:cxnSpLocks/>
            <a:stCxn id="23" idx="1"/>
            <a:endCxn id="26" idx="2"/>
          </p:cNvCxnSpPr>
          <p:nvPr/>
        </p:nvCxnSpPr>
        <p:spPr>
          <a:xfrm rot="10800000">
            <a:off x="1156880" y="3019553"/>
            <a:ext cx="951530" cy="654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0F2075-D8A6-441A-BE62-F0691663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788820" cy="48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79D28-F8F3-4CCC-9564-3CA20C83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52" y="189427"/>
            <a:ext cx="6197231" cy="2701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22EC7-74C4-4AF9-8496-F6E42293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5" y="2905647"/>
            <a:ext cx="8319990" cy="18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4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4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CDEF5B5-1AC9-4DB7-B6FF-51D89A11B549}"/>
              </a:ext>
            </a:extLst>
          </p:cNvPr>
          <p:cNvSpPr txBox="1">
            <a:spLocks/>
          </p:cNvSpPr>
          <p:nvPr/>
        </p:nvSpPr>
        <p:spPr>
          <a:xfrm>
            <a:off x="1692773" y="1283277"/>
            <a:ext cx="5758453" cy="257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6000" dirty="0">
                <a:solidFill>
                  <a:srgbClr val="C95EFF"/>
                </a:solidFill>
                <a:latin typeface="Spy Agency 3D" pitchFamily="2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2302492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27</Words>
  <Application>Microsoft Office PowerPoint</Application>
  <PresentationFormat>On-screen Show 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Spy Agency</vt:lpstr>
      <vt:lpstr>Spy Agency 3D</vt:lpstr>
      <vt:lpstr>Arial</vt:lpstr>
      <vt:lpstr>Inconsolata</vt:lpstr>
      <vt:lpstr>Open Sans</vt:lpstr>
      <vt:lpstr>Technology Consulting Toolkit by Slidesgo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 Toolkit</dc:title>
  <dc:creator>trinh</dc:creator>
  <cp:lastModifiedBy>Khoa Nguyễn</cp:lastModifiedBy>
  <cp:revision>127</cp:revision>
  <dcterms:modified xsi:type="dcterms:W3CDTF">2022-11-10T05:51:22Z</dcterms:modified>
</cp:coreProperties>
</file>