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5" r:id="rId2"/>
    <p:sldId id="276" r:id="rId3"/>
    <p:sldId id="280" r:id="rId4"/>
    <p:sldId id="281" r:id="rId5"/>
    <p:sldId id="277" r:id="rId6"/>
    <p:sldId id="282" r:id="rId7"/>
    <p:sldId id="278" r:id="rId8"/>
    <p:sldId id="283" r:id="rId9"/>
    <p:sldId id="279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5" r:id="rId21"/>
    <p:sldId id="296" r:id="rId22"/>
    <p:sldId id="297" r:id="rId23"/>
    <p:sldId id="299" r:id="rId24"/>
    <p:sldId id="300" r:id="rId25"/>
    <p:sldId id="3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7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EBEB3-DCAE-4D35-A566-E3D1262B7F6E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FC3F-55C5-4923-B471-EBA8953E2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442F-2EA9-4494-BE8D-7D844065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2A01E-0696-4C95-A81D-A1C5CE741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BE686-2A95-48C0-9F2A-2AACE0F4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5911-683F-452C-BBAE-3F2912DC714C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81118-39CC-4531-9FF5-2E1AA289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9592C-BEFE-44DE-A808-4CFF5517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5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8131-F1D7-48C0-8184-A901980A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21C6C-AF1B-4294-AF21-DAF9FA3C9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FAA03-4243-47BB-885A-38216B8D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1E5E-BB4F-49AB-AE76-23BBCA4515FB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DF1EE-1459-453A-BF1B-F169A04E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3B0F-D4C9-4633-803C-5B1C6E7E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7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EA990-44A1-4056-A7FD-AFA369CDE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233C2-0429-4A9C-973A-4401CF557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2C326-5548-43A9-9A8D-614F1F5D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2E64-D321-49ED-909D-ED54DF17C93A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D84D3-AACE-45A8-9C44-36686AF9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28E4-D011-466C-9A02-2916D7A9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0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169A-E869-40ED-9C5F-8A55DBED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C702-7A06-41A9-ACED-01C6EAB4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1FF7B-99E3-4B69-A574-D60FB6A7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382-5227-4F0C-AC15-91CD0A6C378C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9033B-3AE6-47C3-A486-9C804F2C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4D27-8BE2-4B47-82BC-B8351012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7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A6A7-B831-45D3-B9B0-B294AAF9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9D874-15C9-4729-B716-AC06552C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0A3BC-F5C6-4843-80A5-C45F35B6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A6B7-5F5A-401E-8869-2E96D56DF5A8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479B0-78CF-41B9-9AEE-98511613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E1110-37B6-47B5-85BD-752D821A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9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E26B-5B1A-43DF-81A8-4F24EEDA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2C7A6-D046-4347-B92C-C1FEC7AA4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35CA2-DF2F-4863-B61A-9DED5B1D3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1A986-42A4-40B0-9B8E-855E49AE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6924-F450-4D1F-91B1-7A6F871FC9B6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1EFDB-C41B-4264-8FBF-54D712A4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A5DC0-899B-43DD-BCA2-09B28572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6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345D-6D70-4204-8DD8-D2C600B2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A99C8-8C39-4BD5-ACC6-3A2F15E7E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E3332-6820-40E5-84C7-12A4AEFB2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BA5A8-463C-4ED5-BED6-383F5955D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68AFD-9516-4F4F-87EA-E01BD8C33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07F1E-097F-4776-9133-89152654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9B4F-E8FC-43CD-A861-9F577A0CCCFF}" type="datetime1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0D45D-52FE-418D-A30E-101268C2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44019-9CF5-4D12-B04A-5E307D09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3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3A1D-F556-4A0A-86AA-9391436C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8FA6F-2A5D-4279-908A-876E4D63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06C7-6C7F-49F2-B02F-C3217FDF0820}" type="datetime1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D27D2-2E35-41B4-8DB2-A66CB1A2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368E7-3DE6-4BCF-BA31-018EC5A9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2B673-4C86-4BCE-B835-65E33C1C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7BAB-6268-499A-AD14-DF8FEF48D8A5}" type="datetime1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34584-8A36-45C3-AF98-1F46AC27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52FC9-8D10-4BFE-BCCE-DADE4ECD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1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9F96-A527-4194-A1F0-21C99709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AC3D-0334-449E-9CD2-0C5100CEC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112CB-A190-4D5B-A794-5928CDDA7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B5779-23EE-4302-A7AA-571A8908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015D-6D4E-4489-A6A8-BAE341F53984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355F1-8BC7-4878-A76B-118BE028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35357-5B49-485C-80FA-2F7A5FC0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8A62-C721-442F-9EDA-D7C92A2A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2BD8E-768E-414E-9726-329FA3A82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BBDE4-A028-402B-82B1-538EA8854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C5995-096E-4708-AA3B-3DC99118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5462-5AD2-42D2-AF4F-B59D787586BD}" type="datetime1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EADF-F15C-4C53-94FE-567AD144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A9794-AF9F-4F8D-B580-FE149A03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EFE79-0805-4B76-93A3-BFFB4669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EC8D8-C594-4C92-BCBA-0FCD54533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E01C4-1460-4BC1-9238-948F792B7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7D94-4D02-43C1-803C-215F8EF18159}" type="datetime1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43BF-119B-4756-AEA9-FB5B0DF51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7E61-518F-4ECF-AC55-6B03A8589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F002D-F6AA-40EB-9AE5-876B9845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1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2021-11-07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08A92B-CFC5-47C7-A94E-9AE95C07BEA7}"/>
              </a:ext>
            </a:extLst>
          </p:cNvPr>
          <p:cNvSpPr txBox="1"/>
          <p:nvPr/>
        </p:nvSpPr>
        <p:spPr>
          <a:xfrm>
            <a:off x="0" y="1583704"/>
            <a:ext cx="7277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4000">
                <a:latin typeface="Algerian" panose="04020705040A02060702" pitchFamily="82" charset="0"/>
              </a:rPr>
              <a:t>Operators</a:t>
            </a:r>
          </a:p>
          <a:p>
            <a:pPr marL="342900" indent="-342900">
              <a:buAutoNum type="arabicParenR"/>
            </a:pPr>
            <a:r>
              <a:rPr lang="en-US" sz="4000">
                <a:latin typeface="Algerian" panose="04020705040A02060702" pitchFamily="82" charset="0"/>
              </a:rPr>
              <a:t>Function</a:t>
            </a:r>
          </a:p>
          <a:p>
            <a:pPr marL="342900" indent="-342900">
              <a:buAutoNum type="arabicParenR"/>
            </a:pPr>
            <a:r>
              <a:rPr lang="en-US" sz="4000">
                <a:latin typeface="Algerian" panose="04020705040A02060702" pitchFamily="82" charset="0"/>
              </a:rPr>
              <a:t>Exercises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1. operators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AC24F-E353-4B80-A77D-891E53B9E064}"/>
              </a:ext>
            </a:extLst>
          </p:cNvPr>
          <p:cNvSpPr txBox="1"/>
          <p:nvPr/>
        </p:nvSpPr>
        <p:spPr>
          <a:xfrm>
            <a:off x="287866" y="1312334"/>
            <a:ext cx="4835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lgerian" panose="04020705040A02060702" pitchFamily="82" charset="0"/>
              </a:rPr>
              <a:t>1.4. conditional expression operators</a:t>
            </a:r>
            <a:endParaRPr lang="en-US" sz="1800" dirty="0">
              <a:latin typeface="Algerian" panose="04020705040A02060702" pitchFamily="82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A4070F-5DCE-441C-97C0-A292BE0298FB}"/>
              </a:ext>
            </a:extLst>
          </p:cNvPr>
          <p:cNvGraphicFramePr>
            <a:graphicFrameLocks noGrp="1"/>
          </p:cNvGraphicFramePr>
          <p:nvPr/>
        </p:nvGraphicFramePr>
        <p:xfrm>
          <a:off x="3116049" y="1690133"/>
          <a:ext cx="59598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996">
                  <a:extLst>
                    <a:ext uri="{9D8B030D-6E8A-4147-A177-3AD203B41FA5}">
                      <a16:colId xmlns:a16="http://schemas.microsoft.com/office/drawing/2014/main" val="52669496"/>
                    </a:ext>
                  </a:extLst>
                </a:gridCol>
                <a:gridCol w="4131903">
                  <a:extLst>
                    <a:ext uri="{9D8B030D-6E8A-4147-A177-3AD203B41FA5}">
                      <a16:colId xmlns:a16="http://schemas.microsoft.com/office/drawing/2014/main" val="2267980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97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?: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Is condition is true ? Then X : otherwise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78266"/>
                  </a:ext>
                </a:extLst>
              </a:tr>
            </a:tbl>
          </a:graphicData>
        </a:graphic>
      </p:graphicFrame>
      <p:pic>
        <p:nvPicPr>
          <p:cNvPr id="1026" name="Picture 2" descr="Conditional Operator in C">
            <a:extLst>
              <a:ext uri="{FF2B5EF4-FFF2-40B4-BE49-F238E27FC236}">
                <a16:creationId xmlns:a16="http://schemas.microsoft.com/office/drawing/2014/main" id="{4F04553F-408A-4CBF-A3F7-0B0508DC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3" y="3429000"/>
            <a:ext cx="5734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04EC5-DA9C-4996-A161-F102542C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javaTpoint</a:t>
            </a:r>
          </a:p>
        </p:txBody>
      </p:sp>
    </p:spTree>
    <p:extLst>
      <p:ext uri="{BB962C8B-B14F-4D97-AF65-F5344CB8AC3E}">
        <p14:creationId xmlns:p14="http://schemas.microsoft.com/office/powerpoint/2010/main" val="405218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1. operators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AC24F-E353-4B80-A77D-891E53B9E064}"/>
              </a:ext>
            </a:extLst>
          </p:cNvPr>
          <p:cNvSpPr txBox="1"/>
          <p:nvPr/>
        </p:nvSpPr>
        <p:spPr>
          <a:xfrm>
            <a:off x="287866" y="1312334"/>
            <a:ext cx="4835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lgerian" panose="04020705040A02060702" pitchFamily="82" charset="0"/>
              </a:rPr>
              <a:t>1.4. conditional expression operators</a:t>
            </a:r>
            <a:endParaRPr lang="en-US" sz="1800" dirty="0">
              <a:latin typeface="Algerian" panose="04020705040A020607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402784-C268-4585-B7C8-228F53580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709740"/>
            <a:ext cx="6605038" cy="2413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FA3945-8DCD-4D66-9681-A407C4531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134853"/>
            <a:ext cx="4008181" cy="246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6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2. function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D7F38-BF7E-4D37-B937-23BB4136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6" y="2222155"/>
            <a:ext cx="7772388" cy="24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1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2. function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671486-FC94-4D41-AE66-E407ADBE3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662397"/>
            <a:ext cx="6354499" cy="3533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01EF0C-1D23-446E-9544-C40698CDA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365" y="1662397"/>
            <a:ext cx="3464161" cy="21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2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2. function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6822D-4526-4475-A42A-DE6F0C5E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579719"/>
            <a:ext cx="6397368" cy="34093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24EF80-4BA6-4BE9-A10B-5A220B268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234" y="1579719"/>
            <a:ext cx="3705771" cy="22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3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2. function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FA116C-A323-43F3-96FB-2174D00E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618997"/>
            <a:ext cx="5054155" cy="3523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F8B23B-097B-4166-89A2-E9F6D7F8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159" y="5142994"/>
            <a:ext cx="873564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4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2. function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9AECD-321F-4ECD-A428-C04CF7B17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512327"/>
            <a:ext cx="5326550" cy="4551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7BA3D7-A78B-47D5-A0FE-E4D273F8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333" y="1512326"/>
            <a:ext cx="4309308" cy="17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21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2. function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9AECD-321F-4ECD-A428-C04CF7B17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512327"/>
            <a:ext cx="5326550" cy="4551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7BA3D7-A78B-47D5-A0FE-E4D273F8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333" y="1512326"/>
            <a:ext cx="4309308" cy="17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84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2. function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9AECD-321F-4ECD-A428-C04CF7B17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512327"/>
            <a:ext cx="5326550" cy="4551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7BA3D7-A78B-47D5-A0FE-E4D273F8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333" y="1512326"/>
            <a:ext cx="4309308" cy="17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3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2. function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207B1-BE8D-4BB9-8B5A-E8175F18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1" y="1512325"/>
            <a:ext cx="5308262" cy="4493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BC6F4-FEE0-4B1D-BA3C-8E5ADF29F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333" y="1512326"/>
            <a:ext cx="4309308" cy="17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7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1. operators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AC24F-E353-4B80-A77D-891E53B9E064}"/>
              </a:ext>
            </a:extLst>
          </p:cNvPr>
          <p:cNvSpPr txBox="1"/>
          <p:nvPr/>
        </p:nvSpPr>
        <p:spPr>
          <a:xfrm>
            <a:off x="287866" y="1312334"/>
            <a:ext cx="3293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lgerian" panose="04020705040A02060702" pitchFamily="82" charset="0"/>
              </a:rPr>
              <a:t>1.1. Arithmetic operators</a:t>
            </a:r>
            <a:endParaRPr lang="en-US" sz="1800" dirty="0">
              <a:latin typeface="Algerian" panose="04020705040A02060702" pitchFamily="82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A4070F-5DCE-441C-97C0-A292BE029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139206"/>
              </p:ext>
            </p:extLst>
          </p:nvPr>
        </p:nvGraphicFramePr>
        <p:xfrm>
          <a:off x="2031999" y="2346748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988">
                  <a:extLst>
                    <a:ext uri="{9D8B030D-6E8A-4147-A177-3AD203B41FA5}">
                      <a16:colId xmlns:a16="http://schemas.microsoft.com/office/drawing/2014/main" val="52669496"/>
                    </a:ext>
                  </a:extLst>
                </a:gridCol>
                <a:gridCol w="5635012">
                  <a:extLst>
                    <a:ext uri="{9D8B030D-6E8A-4147-A177-3AD203B41FA5}">
                      <a16:colId xmlns:a16="http://schemas.microsoft.com/office/drawing/2014/main" val="2267980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97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Add two operands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Substract second operand from the first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28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Multiplies two operands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65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Divides numerator by de-numerator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42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% (Modulus Operator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Get remainder of an integer division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23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Increases the integer value by one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26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Decreases the integer value by one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86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163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3. Exercises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20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C48A80-0A06-46E5-90DA-97110B4C6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538836"/>
            <a:ext cx="6649265" cy="3450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E34018-1B40-40DE-8F07-79D771FA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131" y="1538836"/>
            <a:ext cx="3499338" cy="2157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4CCB1-A053-4036-BA15-96C04633D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131" y="4449903"/>
            <a:ext cx="352474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3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3. Exercises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8A1A97-C8EB-416A-93A7-A324AE517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521986"/>
            <a:ext cx="7113220" cy="3006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8CDB3E-CE83-4384-B9B6-07597F4FC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809" y="1521986"/>
            <a:ext cx="3014868" cy="18553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14B4FB-5361-4BDC-AC68-BB94F9A7F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375" y="4528037"/>
            <a:ext cx="5782482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4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3. Exercises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EDDD4-D891-42D4-8CB1-DFC0B750A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447523"/>
            <a:ext cx="5567811" cy="48659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CEA2D0-9D9C-4D43-BE05-546246631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677" y="1447523"/>
            <a:ext cx="3034162" cy="1867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FF077B-7166-4A11-AB58-78C816298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917" y="4760977"/>
            <a:ext cx="4186766" cy="98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3. Exercises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FC3DB-EBDF-44B7-9C52-F76A294B6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447523"/>
            <a:ext cx="6716062" cy="3962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2E46E3-C729-4423-B69D-C0D28B865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928" y="1447523"/>
            <a:ext cx="2667610" cy="16126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78F969-B9E3-4437-8480-BAEB07DED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443" y="3486157"/>
            <a:ext cx="455358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3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3. Exercises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53AF9-D4D8-4FDD-B56E-593EDABDB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442760"/>
            <a:ext cx="6745980" cy="41429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C497F2-8D2D-4EA0-86D9-E77EE8A77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46" y="1442760"/>
            <a:ext cx="2743200" cy="1726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C5B429-0FCB-4670-BBC8-AEC550716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46" y="3890038"/>
            <a:ext cx="4467849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5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3. Exercises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7CB2F-F6FB-4439-B3CE-415D7C0D3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5" y="1433233"/>
            <a:ext cx="6596511" cy="4740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2D7910-7F97-4FD3-BE4A-38B529F93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375" y="1433233"/>
            <a:ext cx="3137399" cy="18023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2DCA52-0DA1-4036-9552-D34B73524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375" y="4249803"/>
            <a:ext cx="4572638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2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1. operators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AC24F-E353-4B80-A77D-891E53B9E064}"/>
              </a:ext>
            </a:extLst>
          </p:cNvPr>
          <p:cNvSpPr txBox="1"/>
          <p:nvPr/>
        </p:nvSpPr>
        <p:spPr>
          <a:xfrm>
            <a:off x="287866" y="1312334"/>
            <a:ext cx="3293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lgerian" panose="04020705040A02060702" pitchFamily="82" charset="0"/>
              </a:rPr>
              <a:t>1.1. Arithmetic operators</a:t>
            </a:r>
            <a:endParaRPr lang="en-US" sz="1800" dirty="0"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35F7D-E5FA-40C1-90BE-55EE18048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681666"/>
            <a:ext cx="5620534" cy="3267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8D1CE3-A051-4E63-8A3A-42DD3F52F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400" y="1681666"/>
            <a:ext cx="3801005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8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1. operators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AC24F-E353-4B80-A77D-891E53B9E064}"/>
              </a:ext>
            </a:extLst>
          </p:cNvPr>
          <p:cNvSpPr txBox="1"/>
          <p:nvPr/>
        </p:nvSpPr>
        <p:spPr>
          <a:xfrm>
            <a:off x="287866" y="1312334"/>
            <a:ext cx="3293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lgerian" panose="04020705040A02060702" pitchFamily="82" charset="0"/>
              </a:rPr>
              <a:t>1.1. Arithmetic operators</a:t>
            </a:r>
            <a:endParaRPr lang="en-US" sz="1800" dirty="0"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59436-239F-4937-8560-00A9A4D79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133"/>
            <a:ext cx="7925906" cy="3991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51B89F-5E1C-4A68-B99D-D35E99084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906" y="1679562"/>
            <a:ext cx="3199670" cy="48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8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1. operators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AC24F-E353-4B80-A77D-891E53B9E064}"/>
              </a:ext>
            </a:extLst>
          </p:cNvPr>
          <p:cNvSpPr txBox="1"/>
          <p:nvPr/>
        </p:nvSpPr>
        <p:spPr>
          <a:xfrm>
            <a:off x="287866" y="1312334"/>
            <a:ext cx="364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lgerian" panose="04020705040A02060702" pitchFamily="82" charset="0"/>
              </a:rPr>
              <a:t>1.2. Relational  operators</a:t>
            </a:r>
            <a:endParaRPr lang="en-US" sz="1800" dirty="0">
              <a:latin typeface="Algerian" panose="04020705040A02060702" pitchFamily="82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A4070F-5DCE-441C-97C0-A292BE029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688112"/>
              </p:ext>
            </p:extLst>
          </p:nvPr>
        </p:nvGraphicFramePr>
        <p:xfrm>
          <a:off x="1065015" y="2346748"/>
          <a:ext cx="100619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66">
                  <a:extLst>
                    <a:ext uri="{9D8B030D-6E8A-4147-A177-3AD203B41FA5}">
                      <a16:colId xmlns:a16="http://schemas.microsoft.com/office/drawing/2014/main" val="52669496"/>
                    </a:ext>
                  </a:extLst>
                </a:gridCol>
                <a:gridCol w="6975801">
                  <a:extLst>
                    <a:ext uri="{9D8B030D-6E8A-4147-A177-3AD203B41FA5}">
                      <a16:colId xmlns:a16="http://schemas.microsoft.com/office/drawing/2014/main" val="2267980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97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Return true if 2 operands are equal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!=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Return true if 2 operands are not equal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28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Return true if the left operand is greater than the right 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65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Return true if the left operand is less than the right 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42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Return true if the left operand is greater than or equal to the right 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23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Return true if the left operand is less than or equal to the right 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26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54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1. operators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AC24F-E353-4B80-A77D-891E53B9E064}"/>
              </a:ext>
            </a:extLst>
          </p:cNvPr>
          <p:cNvSpPr txBox="1"/>
          <p:nvPr/>
        </p:nvSpPr>
        <p:spPr>
          <a:xfrm>
            <a:off x="287866" y="1312334"/>
            <a:ext cx="364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lgerian" panose="04020705040A02060702" pitchFamily="82" charset="0"/>
              </a:rPr>
              <a:t>1.2. Relational  operators</a:t>
            </a:r>
            <a:endParaRPr lang="en-US" sz="1800" dirty="0">
              <a:latin typeface="Algerian" panose="04020705040A02060702" pitchFamily="8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43D81B-FDEC-4D0F-BC14-02C65429A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50" y="3192144"/>
            <a:ext cx="2566656" cy="15195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06D301-6802-4433-9A46-FA7587DB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04" y="3205878"/>
            <a:ext cx="2566656" cy="15195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88FB37-F439-49CF-8417-9B23B6FC8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212" y="1646731"/>
            <a:ext cx="4691744" cy="1559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D9F479-05C9-4648-86F0-88C181FCE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04" y="1646731"/>
            <a:ext cx="4528308" cy="15591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B19018-C844-4826-B6F5-40E701719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03" y="4725440"/>
            <a:ext cx="4528307" cy="1064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77DE61-4E29-4C16-85E3-57DA75559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5273" y="4729087"/>
            <a:ext cx="4195814" cy="10567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78FEA0-70CD-4E70-BBC6-7FD5D12941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840" y="5785811"/>
            <a:ext cx="2591162" cy="10383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30BD955-7ED5-4128-A3B5-0AAF20D584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0493" y="5803192"/>
            <a:ext cx="2143108" cy="103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7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1. operators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AC24F-E353-4B80-A77D-891E53B9E064}"/>
              </a:ext>
            </a:extLst>
          </p:cNvPr>
          <p:cNvSpPr txBox="1"/>
          <p:nvPr/>
        </p:nvSpPr>
        <p:spPr>
          <a:xfrm>
            <a:off x="287866" y="1312334"/>
            <a:ext cx="364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lgerian" panose="04020705040A02060702" pitchFamily="82" charset="0"/>
              </a:rPr>
              <a:t>1.3. Assignment operators</a:t>
            </a:r>
            <a:endParaRPr lang="en-US" sz="1800" dirty="0">
              <a:latin typeface="Algerian" panose="04020705040A02060702" pitchFamily="82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A4070F-5DCE-441C-97C0-A292BE029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01903"/>
              </p:ext>
            </p:extLst>
          </p:nvPr>
        </p:nvGraphicFramePr>
        <p:xfrm>
          <a:off x="3116049" y="2316480"/>
          <a:ext cx="59598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996">
                  <a:extLst>
                    <a:ext uri="{9D8B030D-6E8A-4147-A177-3AD203B41FA5}">
                      <a16:colId xmlns:a16="http://schemas.microsoft.com/office/drawing/2014/main" val="52669496"/>
                    </a:ext>
                  </a:extLst>
                </a:gridCol>
                <a:gridCol w="4131903">
                  <a:extLst>
                    <a:ext uri="{9D8B030D-6E8A-4147-A177-3AD203B41FA5}">
                      <a16:colId xmlns:a16="http://schemas.microsoft.com/office/drawing/2014/main" val="2267980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97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 += A </a:t>
                      </a:r>
                      <a:r>
                        <a:rPr lang="en-US">
                          <a:sym typeface="Wingdings" panose="05000000000000000000" pitchFamily="2" charset="2"/>
                        </a:rPr>
                        <a:t> C = C + A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07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 -= A </a:t>
                      </a:r>
                      <a:r>
                        <a:rPr lang="en-US">
                          <a:sym typeface="Wingdings" panose="05000000000000000000" pitchFamily="2" charset="2"/>
                        </a:rPr>
                        <a:t> C = C – A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6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 *= A </a:t>
                      </a:r>
                      <a:r>
                        <a:rPr lang="en-US">
                          <a:sym typeface="Wingdings" panose="05000000000000000000" pitchFamily="2" charset="2"/>
                        </a:rPr>
                        <a:t> C = C * A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9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 /= A </a:t>
                      </a:r>
                      <a:r>
                        <a:rPr lang="en-US">
                          <a:sym typeface="Wingdings" panose="05000000000000000000" pitchFamily="2" charset="2"/>
                        </a:rPr>
                        <a:t> C = C / A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81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 %= A </a:t>
                      </a:r>
                      <a:r>
                        <a:rPr lang="en-US">
                          <a:sym typeface="Wingdings" panose="05000000000000000000" pitchFamily="2" charset="2"/>
                        </a:rPr>
                        <a:t> C = C % A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93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95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1. operators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AC24F-E353-4B80-A77D-891E53B9E064}"/>
              </a:ext>
            </a:extLst>
          </p:cNvPr>
          <p:cNvSpPr txBox="1"/>
          <p:nvPr/>
        </p:nvSpPr>
        <p:spPr>
          <a:xfrm>
            <a:off x="287866" y="1312334"/>
            <a:ext cx="364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lgerian" panose="04020705040A02060702" pitchFamily="82" charset="0"/>
              </a:rPr>
              <a:t>1.3. Assignment operators</a:t>
            </a:r>
            <a:endParaRPr lang="en-US" sz="1800" dirty="0"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BB548-CDC8-4791-96D1-ACFB8B61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690133"/>
            <a:ext cx="2480734" cy="2343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1B4760-D036-4F4F-9EA7-E9936F14E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1755944"/>
            <a:ext cx="2468069" cy="1738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11BCEF-DFD1-4B03-B6E5-4A90312E6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1166"/>
            <a:ext cx="2429053" cy="23436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053C99-56B5-42B0-B243-2116C9B4F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753" y="1691166"/>
            <a:ext cx="2429052" cy="16775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4CF0D8-344B-4CE7-A07F-C62A00C18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865" y="4262865"/>
            <a:ext cx="2480733" cy="23685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20B177-8050-49B5-A1BB-A40A667BFF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1300" y="4262865"/>
            <a:ext cx="2468069" cy="16453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EEA856-7656-4C2B-975E-FA6846071B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9" y="4262865"/>
            <a:ext cx="2429053" cy="21579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B408EA-BF79-468C-8D4D-DB946FBB3E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5051" y="4232000"/>
            <a:ext cx="2429051" cy="167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0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1. operators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C88B-FECC-413B-8867-2B31C54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002D-F6AA-40EB-9AE5-876B9845924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AC24F-E353-4B80-A77D-891E53B9E064}"/>
              </a:ext>
            </a:extLst>
          </p:cNvPr>
          <p:cNvSpPr txBox="1"/>
          <p:nvPr/>
        </p:nvSpPr>
        <p:spPr>
          <a:xfrm>
            <a:off x="287866" y="1312334"/>
            <a:ext cx="4835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lgerian" panose="04020705040A02060702" pitchFamily="82" charset="0"/>
              </a:rPr>
              <a:t>1.4. conditional expression operators</a:t>
            </a:r>
            <a:endParaRPr lang="en-US" sz="1800" dirty="0">
              <a:latin typeface="Algerian" panose="04020705040A020607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654B37-A489-43E5-8076-AE5058095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690133"/>
            <a:ext cx="4103611" cy="2633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DFA7-94B4-461B-9F2A-6A7978744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3" y="1690133"/>
            <a:ext cx="5808136" cy="47325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978950-6132-4A80-A9BB-CCCD81DE5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891" y="1690132"/>
            <a:ext cx="3556591" cy="227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2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334</Words>
  <Application>Microsoft Office PowerPoint</Application>
  <PresentationFormat>Widescreen</PresentationFormat>
  <Paragraphs>110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Algerian</vt:lpstr>
      <vt:lpstr>Arial</vt:lpstr>
      <vt:lpstr>Calibri</vt:lpstr>
      <vt:lpstr>Calibri Light</vt:lpstr>
      <vt:lpstr>Wingdings</vt:lpstr>
      <vt:lpstr>Office Theme</vt:lpstr>
      <vt:lpstr>2021-11-07</vt:lpstr>
      <vt:lpstr>1. operators</vt:lpstr>
      <vt:lpstr>1. operators</vt:lpstr>
      <vt:lpstr>1. operators</vt:lpstr>
      <vt:lpstr>1. operators</vt:lpstr>
      <vt:lpstr>1. operators</vt:lpstr>
      <vt:lpstr>1. operators</vt:lpstr>
      <vt:lpstr>1. operators</vt:lpstr>
      <vt:lpstr>1. operators</vt:lpstr>
      <vt:lpstr>1. operators</vt:lpstr>
      <vt:lpstr>1. operators</vt:lpstr>
      <vt:lpstr>2. function</vt:lpstr>
      <vt:lpstr>2. function</vt:lpstr>
      <vt:lpstr>2. function</vt:lpstr>
      <vt:lpstr>2. function</vt:lpstr>
      <vt:lpstr>2. function</vt:lpstr>
      <vt:lpstr>2. function</vt:lpstr>
      <vt:lpstr>2. function</vt:lpstr>
      <vt:lpstr>2. function</vt:lpstr>
      <vt:lpstr>3. Exercises</vt:lpstr>
      <vt:lpstr>3. Exercises</vt:lpstr>
      <vt:lpstr>3. Exercises</vt:lpstr>
      <vt:lpstr>3. Exercises</vt:lpstr>
      <vt:lpstr>3. Exercises</vt:lpstr>
      <vt:lpstr>3.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Khoa Nguyễn</dc:creator>
  <cp:lastModifiedBy>Khoa Nguyễn</cp:lastModifiedBy>
  <cp:revision>28</cp:revision>
  <dcterms:created xsi:type="dcterms:W3CDTF">2021-10-28T20:45:56Z</dcterms:created>
  <dcterms:modified xsi:type="dcterms:W3CDTF">2021-11-06T21:37:28Z</dcterms:modified>
</cp:coreProperties>
</file>