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6"/>
  </p:notesMasterIdLst>
  <p:sldIdLst>
    <p:sldId id="256" r:id="rId2"/>
    <p:sldId id="371" r:id="rId3"/>
    <p:sldId id="353" r:id="rId4"/>
    <p:sldId id="354" r:id="rId5"/>
    <p:sldId id="355" r:id="rId6"/>
    <p:sldId id="331" r:id="rId7"/>
    <p:sldId id="350" r:id="rId8"/>
    <p:sldId id="352" r:id="rId9"/>
    <p:sldId id="351" r:id="rId10"/>
    <p:sldId id="356" r:id="rId11"/>
    <p:sldId id="370" r:id="rId12"/>
    <p:sldId id="357" r:id="rId13"/>
    <p:sldId id="358" r:id="rId14"/>
    <p:sldId id="359" r:id="rId15"/>
    <p:sldId id="360" r:id="rId16"/>
    <p:sldId id="369" r:id="rId17"/>
    <p:sldId id="361" r:id="rId18"/>
    <p:sldId id="363" r:id="rId19"/>
    <p:sldId id="368" r:id="rId20"/>
    <p:sldId id="362" r:id="rId21"/>
    <p:sldId id="364" r:id="rId22"/>
    <p:sldId id="367" r:id="rId23"/>
    <p:sldId id="365" r:id="rId24"/>
    <p:sldId id="366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consolata" pitchFamily="1" charset="0"/>
      <p:regular r:id="rId28"/>
      <p:bold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Spy Agency" pitchFamily="2" charset="0"/>
      <p:regular r:id="rId34"/>
    </p:embeddedFont>
    <p:embeddedFont>
      <p:font typeface="Spy Agency 3D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FF"/>
    <a:srgbClr val="36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302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8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6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A9A9-99C9-47E8-AB02-34EE596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D6A0-F1AD-47CA-8F57-7FE2DC833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63A8-F457-4102-9BBC-B55EE72CF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TITLE_ONLY_2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7085500" y="4071275"/>
            <a:ext cx="2996400" cy="2996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6295425" y="-263962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AFB86-0D1C-4AB9-90A9-B75D5A3A3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07154-2B26-4216-92B9-5AA49682E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0" r:id="rId5"/>
    <p:sldLayoutId id="2147483684" r:id="rId6"/>
    <p:sldLayoutId id="214748370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6" y="430025"/>
            <a:ext cx="282434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2095500" y="18737"/>
            <a:ext cx="4242226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2021-11-14</a:t>
            </a:r>
            <a:endParaRPr lang="en-US" sz="5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py Agency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7" y="986700"/>
            <a:ext cx="5769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If – else if –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Nested if -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Nested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Exercise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Flowchart of for loop in C programming language">
            <a:extLst>
              <a:ext uri="{FF2B5EF4-FFF2-40B4-BE49-F238E27FC236}">
                <a16:creationId xmlns:a16="http://schemas.microsoft.com/office/drawing/2014/main" id="{2768DF07-2B81-4171-9300-42EA8012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7" y="694390"/>
            <a:ext cx="2925345" cy="40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/>
              <a:t>https://sites.google.com/site/clanguageforlearn/loop-in-c/for-loop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733800" y="155904"/>
            <a:ext cx="332014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6178E-BE37-4365-9CBF-A999327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2" y="1278055"/>
            <a:ext cx="5540581" cy="25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/>
              <a:t>https://www.reddit.com/r/memes/comments/ehls89/understanding_the_for_loop/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733800" y="155904"/>
            <a:ext cx="332014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10242" name="Picture 2" descr="Understanding the For Loop : r/memes">
            <a:extLst>
              <a:ext uri="{FF2B5EF4-FFF2-40B4-BE49-F238E27FC236}">
                <a16:creationId xmlns:a16="http://schemas.microsoft.com/office/drawing/2014/main" id="{CE608850-C6F5-447E-9179-685D9F44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43" y="742176"/>
            <a:ext cx="4125714" cy="40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53B7F4-C054-4375-AE3E-A7682D1DC62E}"/>
              </a:ext>
            </a:extLst>
          </p:cNvPr>
          <p:cNvSpPr/>
          <p:nvPr/>
        </p:nvSpPr>
        <p:spPr>
          <a:xfrm>
            <a:off x="5966460" y="214122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B37F-5198-49AE-AAD5-2A0FD674949B}"/>
              </a:ext>
            </a:extLst>
          </p:cNvPr>
          <p:cNvSpPr/>
          <p:nvPr/>
        </p:nvSpPr>
        <p:spPr>
          <a:xfrm>
            <a:off x="5992654" y="2987957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BCE1E-B9ED-410E-9698-469ABE4DB0EF}"/>
              </a:ext>
            </a:extLst>
          </p:cNvPr>
          <p:cNvSpPr/>
          <p:nvPr/>
        </p:nvSpPr>
        <p:spPr>
          <a:xfrm>
            <a:off x="5928360" y="453763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DF5FC-2060-472B-82D2-D22631211D1B}"/>
              </a:ext>
            </a:extLst>
          </p:cNvPr>
          <p:cNvSpPr/>
          <p:nvPr/>
        </p:nvSpPr>
        <p:spPr>
          <a:xfrm>
            <a:off x="5966460" y="3783366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BB097B-9590-46E3-B029-383C67A4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6" y="694390"/>
            <a:ext cx="8192747" cy="4019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9555A-8A27-4183-98B9-58702AA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50" y="4111783"/>
            <a:ext cx="5461499" cy="6016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F0BA8B-528B-4919-B3C6-2916D45D53BE}"/>
              </a:ext>
            </a:extLst>
          </p:cNvPr>
          <p:cNvSpPr txBox="1">
            <a:spLocks/>
          </p:cNvSpPr>
          <p:nvPr/>
        </p:nvSpPr>
        <p:spPr>
          <a:xfrm>
            <a:off x="3733800" y="155904"/>
            <a:ext cx="332014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3.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8107680" y="430025"/>
            <a:ext cx="105439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Nested for loop in C programming language - Codeforcoding">
            <a:extLst>
              <a:ext uri="{FF2B5EF4-FFF2-40B4-BE49-F238E27FC236}">
                <a16:creationId xmlns:a16="http://schemas.microsoft.com/office/drawing/2014/main" id="{F5EE720D-027A-44A9-B972-5E87FB04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3" y="694390"/>
            <a:ext cx="3961447" cy="43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F02D8-1777-4C20-B359-40A8CA74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292859"/>
            <a:ext cx="4723100" cy="25577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6B8000C-DF89-4E8B-8B7F-2E2B7C801A8A}"/>
              </a:ext>
            </a:extLst>
          </p:cNvPr>
          <p:cNvSpPr txBox="1">
            <a:spLocks/>
          </p:cNvSpPr>
          <p:nvPr/>
        </p:nvSpPr>
        <p:spPr>
          <a:xfrm>
            <a:off x="2669175" y="160782"/>
            <a:ext cx="543850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4. nested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D73E4-C985-4CFF-A9A5-7966452BB9D3}"/>
              </a:ext>
            </a:extLst>
          </p:cNvPr>
          <p:cNvSpPr txBox="1"/>
          <p:nvPr/>
        </p:nvSpPr>
        <p:spPr>
          <a:xfrm>
            <a:off x="3306223" y="540501"/>
            <a:ext cx="57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Two Sum</a:t>
            </a:r>
            <a:r>
              <a:rPr lang="en-US"/>
              <a:t>: Find 2 numbers whose sum is equal to the desired number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325EFBD-3BCD-4CE8-8317-6353457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38612"/>
              </p:ext>
            </p:extLst>
          </p:nvPr>
        </p:nvGraphicFramePr>
        <p:xfrm>
          <a:off x="1524000" y="890945"/>
          <a:ext cx="6096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1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655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87694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8675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449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7201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0298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9975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0074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8511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54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5855D6-C9EA-49E0-9BEA-E01DD8D70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46975"/>
              </p:ext>
            </p:extLst>
          </p:nvPr>
        </p:nvGraphicFramePr>
        <p:xfrm>
          <a:off x="1524000" y="1632625"/>
          <a:ext cx="6096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202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1538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861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900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166B89-6B7E-40FF-A9F9-B3E08EA9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8438"/>
              </p:ext>
            </p:extLst>
          </p:nvPr>
        </p:nvGraphicFramePr>
        <p:xfrm>
          <a:off x="1524000" y="3104671"/>
          <a:ext cx="6096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202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1538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861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900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49EBE9-6987-4270-9BDC-0E2119E2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5684"/>
              </p:ext>
            </p:extLst>
          </p:nvPr>
        </p:nvGraphicFramePr>
        <p:xfrm>
          <a:off x="1524000" y="3846351"/>
          <a:ext cx="6096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202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1538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861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900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2028B4-8885-4B71-8555-BE4CE8321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29952"/>
              </p:ext>
            </p:extLst>
          </p:nvPr>
        </p:nvGraphicFramePr>
        <p:xfrm>
          <a:off x="1524000" y="4591778"/>
          <a:ext cx="6096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202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1538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861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900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82F8B90-C077-455B-9501-84CEAF0727E5}"/>
              </a:ext>
            </a:extLst>
          </p:cNvPr>
          <p:cNvSpPr txBox="1"/>
          <p:nvPr/>
        </p:nvSpPr>
        <p:spPr>
          <a:xfrm>
            <a:off x="4020407" y="1593938"/>
            <a:ext cx="1516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/>
              <a:t>…</a:t>
            </a:r>
          </a:p>
        </p:txBody>
      </p:sp>
      <p:cxnSp>
        <p:nvCxnSpPr>
          <p:cNvPr id="18" name="Google Shape;413;p66">
            <a:extLst>
              <a:ext uri="{FF2B5EF4-FFF2-40B4-BE49-F238E27FC236}">
                <a16:creationId xmlns:a16="http://schemas.microsoft.com/office/drawing/2014/main" id="{382C0146-DD88-4B80-8D82-158D336DDCCE}"/>
              </a:ext>
            </a:extLst>
          </p:cNvPr>
          <p:cNvCxnSpPr>
            <a:cxnSpLocks/>
          </p:cNvCxnSpPr>
          <p:nvPr/>
        </p:nvCxnSpPr>
        <p:spPr>
          <a:xfrm>
            <a:off x="8107680" y="430025"/>
            <a:ext cx="105439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896D4244-EA0E-4868-A3FA-7CAAEF8A6945}"/>
              </a:ext>
            </a:extLst>
          </p:cNvPr>
          <p:cNvSpPr txBox="1">
            <a:spLocks/>
          </p:cNvSpPr>
          <p:nvPr/>
        </p:nvSpPr>
        <p:spPr>
          <a:xfrm>
            <a:off x="2669175" y="160782"/>
            <a:ext cx="543850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4. nested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4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377A5-5D29-4A0E-AE23-1661E8C6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3" y="750300"/>
            <a:ext cx="5508377" cy="4042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4D052-A4E0-49BF-B821-BE0BD613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2112799"/>
            <a:ext cx="2644140" cy="1434587"/>
          </a:xfrm>
          <a:prstGeom prst="rect">
            <a:avLst/>
          </a:prstGeom>
        </p:spPr>
      </p:pic>
      <p:cxnSp>
        <p:nvCxnSpPr>
          <p:cNvPr id="17" name="Google Shape;413;p66">
            <a:extLst>
              <a:ext uri="{FF2B5EF4-FFF2-40B4-BE49-F238E27FC236}">
                <a16:creationId xmlns:a16="http://schemas.microsoft.com/office/drawing/2014/main" id="{5DE55D6B-FD57-4AEA-B92B-1B0D6588767E}"/>
              </a:ext>
            </a:extLst>
          </p:cNvPr>
          <p:cNvCxnSpPr>
            <a:cxnSpLocks/>
          </p:cNvCxnSpPr>
          <p:nvPr/>
        </p:nvCxnSpPr>
        <p:spPr>
          <a:xfrm>
            <a:off x="8107680" y="430025"/>
            <a:ext cx="105439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B6AE86D-81DF-4F76-AC9A-237DB3C78FFC}"/>
              </a:ext>
            </a:extLst>
          </p:cNvPr>
          <p:cNvSpPr txBox="1">
            <a:spLocks/>
          </p:cNvSpPr>
          <p:nvPr/>
        </p:nvSpPr>
        <p:spPr>
          <a:xfrm>
            <a:off x="2669175" y="160782"/>
            <a:ext cx="543850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4. nested For loop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1EC38-05B1-4392-A8A3-37A875C0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6" y="1842986"/>
            <a:ext cx="883090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98B7134-8376-4A49-BB31-4F5C9321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228"/>
            <a:ext cx="6999871" cy="4452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2A7FBB-BE36-4E11-9046-F3064407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71" y="2297395"/>
            <a:ext cx="2044212" cy="30722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8F6FBE-7FCE-42A0-A86A-D6029E65A232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DFF8832-9057-40F4-922F-BF464BD7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286"/>
            <a:ext cx="3845531" cy="4466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BF580-F4B8-4504-AD7A-40E44B97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31" y="2439336"/>
            <a:ext cx="3123691" cy="4105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9CF156E-6617-443D-AF34-6AFF3067392F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9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9E9F5A-D963-4B44-9719-92F3255F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7" y="1842986"/>
            <a:ext cx="8859486" cy="145752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3323EBC-E32D-4533-8696-F8B2F687DB0D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1607820" y="155904"/>
            <a:ext cx="544612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If – else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13314" name="Picture 2" descr="Meme about if else - Off Topic - Kodular Community">
            <a:extLst>
              <a:ext uri="{FF2B5EF4-FFF2-40B4-BE49-F238E27FC236}">
                <a16:creationId xmlns:a16="http://schemas.microsoft.com/office/drawing/2014/main" id="{695E3854-0BE4-4E43-A617-787EECD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47" y="717189"/>
            <a:ext cx="5339669" cy="42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0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0BCAFF-653B-4F84-9922-E165C1B3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287"/>
            <a:ext cx="6776322" cy="447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8FEF8-E2D1-4826-A045-3E2621DE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14" y="2394968"/>
            <a:ext cx="2366154" cy="3535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8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23ECC8-AF99-4875-B4CB-665CC4BD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560"/>
            <a:ext cx="3845531" cy="4481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047FA-E2FD-4618-A866-C514DD18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31" y="2722499"/>
            <a:ext cx="2847750" cy="3600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7E65B1-6A48-4840-AC8D-10A9710AC073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3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1AB90E2-64DE-4ECE-B522-FA2F07B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94390"/>
            <a:ext cx="3057358" cy="1466359"/>
          </a:xfrm>
          <a:prstGeom prst="rect">
            <a:avLst/>
          </a:prstGeom>
        </p:spPr>
      </p:pic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30FEF9E2-7D41-4D8C-8EF5-751AEECB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74790"/>
              </p:ext>
            </p:extLst>
          </p:nvPr>
        </p:nvGraphicFramePr>
        <p:xfrm>
          <a:off x="3352800" y="1089065"/>
          <a:ext cx="12192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1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65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54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96C5FA-3621-4F1F-941C-1AFD03C0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52578"/>
              </p:ext>
            </p:extLst>
          </p:nvPr>
        </p:nvGraphicFramePr>
        <p:xfrm>
          <a:off x="3352800" y="1830745"/>
          <a:ext cx="18288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0CAB8F-4C38-40D1-8434-C46110AC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66462"/>
              </p:ext>
            </p:extLst>
          </p:nvPr>
        </p:nvGraphicFramePr>
        <p:xfrm>
          <a:off x="3352800" y="2596699"/>
          <a:ext cx="24384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B149F3-D8BF-4D91-8C1F-CF2D27B7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22175"/>
              </p:ext>
            </p:extLst>
          </p:nvPr>
        </p:nvGraphicFramePr>
        <p:xfrm>
          <a:off x="3352800" y="3335521"/>
          <a:ext cx="3048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25F0C5-C4D2-4D53-81CE-B1C17773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9381"/>
              </p:ext>
            </p:extLst>
          </p:nvPr>
        </p:nvGraphicFramePr>
        <p:xfrm>
          <a:off x="3352800" y="4063058"/>
          <a:ext cx="3657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36FB39FC-C846-46A8-9E3D-B28FADDE4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0151"/>
              </p:ext>
            </p:extLst>
          </p:nvPr>
        </p:nvGraphicFramePr>
        <p:xfrm>
          <a:off x="5791200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D1750F-9275-427D-9677-179E756A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58906"/>
              </p:ext>
            </p:extLst>
          </p:nvPr>
        </p:nvGraphicFramePr>
        <p:xfrm>
          <a:off x="6844497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6" name="Table 24">
            <a:extLst>
              <a:ext uri="{FF2B5EF4-FFF2-40B4-BE49-F238E27FC236}">
                <a16:creationId xmlns:a16="http://schemas.microsoft.com/office/drawing/2014/main" id="{E568CB88-7F21-4FE2-8CF7-09BA0ACB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1699"/>
              </p:ext>
            </p:extLst>
          </p:nvPr>
        </p:nvGraphicFramePr>
        <p:xfrm>
          <a:off x="7924341" y="1368222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1F62A9-71D7-48E6-83EC-97AB6702E3B5}"/>
              </a:ext>
            </a:extLst>
          </p:cNvPr>
          <p:cNvSpPr txBox="1"/>
          <p:nvPr/>
        </p:nvSpPr>
        <p:spPr>
          <a:xfrm>
            <a:off x="6475263" y="1387947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9054D-408B-4725-92E7-C1A52CC2B04B}"/>
              </a:ext>
            </a:extLst>
          </p:cNvPr>
          <p:cNvSpPr txBox="1"/>
          <p:nvPr/>
        </p:nvSpPr>
        <p:spPr>
          <a:xfrm>
            <a:off x="7524945" y="1399753"/>
            <a:ext cx="19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83B623B-AD67-441E-A560-F60E2BD17841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AF39137-BD93-4186-B14F-8EE4D0FB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390"/>
            <a:ext cx="3528373" cy="4449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B004E-96C4-4389-AC70-1F6F265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37" y="2140006"/>
            <a:ext cx="5309946" cy="8634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62B9C0-0BE5-43AC-84C2-C3C91EE902E9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6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04A433-471B-4521-A847-E4089CEE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7092"/>
            <a:ext cx="3924300" cy="445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AF98B-0286-4AC7-86AA-E7FBA03A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1" y="2162118"/>
            <a:ext cx="5096586" cy="8192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34B58B-88EF-4DE3-AF3B-6085AD0FE9AC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5. Exercise 3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1607820" y="155904"/>
            <a:ext cx="544612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If – else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6" name="Picture 2" descr="VBScript If..ElseIf..Else Statements">
            <a:extLst>
              <a:ext uri="{FF2B5EF4-FFF2-40B4-BE49-F238E27FC236}">
                <a16:creationId xmlns:a16="http://schemas.microsoft.com/office/drawing/2014/main" id="{A1AECCF9-3647-430C-8570-477F78EE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4391"/>
            <a:ext cx="5242560" cy="406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CE30E-05EC-4627-B1DA-60BA7F79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1" y="694390"/>
            <a:ext cx="3495328" cy="406799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393A4-AA92-4970-839B-5B35353C5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2384"/>
            <a:ext cx="7845558" cy="244031"/>
          </a:xfrm>
        </p:spPr>
        <p:txBody>
          <a:bodyPr/>
          <a:lstStyle/>
          <a:p>
            <a:r>
              <a:rPr lang="en-US"/>
              <a:t>https://www.tutorialspoint.com/vbscript/vbscript_if_elseif_else_statement.htm</a:t>
            </a:r>
          </a:p>
        </p:txBody>
      </p:sp>
    </p:spTree>
    <p:extLst>
      <p:ext uri="{BB962C8B-B14F-4D97-AF65-F5344CB8AC3E}">
        <p14:creationId xmlns:p14="http://schemas.microsoft.com/office/powerpoint/2010/main" val="117960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393A4-AA92-4970-839B-5B35353C5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2384"/>
            <a:ext cx="7845558" cy="244031"/>
          </a:xfrm>
        </p:spPr>
        <p:txBody>
          <a:bodyPr/>
          <a:lstStyle/>
          <a:p>
            <a:r>
              <a:rPr lang="en-US"/>
              <a:t>https://www.tutorialscampus.com/sap-abap/nested-if-statement.htm</a:t>
            </a:r>
          </a:p>
        </p:txBody>
      </p:sp>
      <p:pic>
        <p:nvPicPr>
          <p:cNvPr id="1028" name="Picture 4" descr="Nested IF Flow Diagram">
            <a:extLst>
              <a:ext uri="{FF2B5EF4-FFF2-40B4-BE49-F238E27FC236}">
                <a16:creationId xmlns:a16="http://schemas.microsoft.com/office/drawing/2014/main" id="{5DAB4735-F2B2-4ED6-A4BB-C0718269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010"/>
            <a:ext cx="6233160" cy="40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47632-9FEF-4A23-A53F-FBED945C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1" y="694390"/>
            <a:ext cx="3413760" cy="4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FE231A-87B8-4C29-899E-7BEEEF6D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62" y="2441347"/>
            <a:ext cx="3000138" cy="5384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FAA43D-9150-4ACC-9D5F-2AEF541A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0" y="694390"/>
            <a:ext cx="4657959" cy="415004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00B7197-B884-434D-9E5E-81D39846F6F0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66"/>
          <p:cNvCxnSpPr>
            <a:cxnSpLocks/>
          </p:cNvCxnSpPr>
          <p:nvPr/>
        </p:nvCxnSpPr>
        <p:spPr>
          <a:xfrm>
            <a:off x="7053944" y="425147"/>
            <a:ext cx="2108131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DE77A-5B42-444A-92E0-057AC55D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59" y="719751"/>
            <a:ext cx="7091282" cy="398884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A06092-E399-46D9-8FF1-0FF1DD740C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822031"/>
            <a:ext cx="7845558" cy="244031"/>
          </a:xfrm>
        </p:spPr>
        <p:txBody>
          <a:bodyPr/>
          <a:lstStyle/>
          <a:p>
            <a:r>
              <a:rPr lang="en-US"/>
              <a:t>https://www.youtube.com/watch?v=7qz5GefNwh4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741F8D-94BE-4D23-9968-F0CDAD231DE8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0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66"/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5C356-E6C1-463C-A695-8A88838D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4" y="694390"/>
            <a:ext cx="7145038" cy="401908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431299-5F5B-479B-89F1-BB1D035C9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7263"/>
            <a:ext cx="7845558" cy="244031"/>
          </a:xfrm>
        </p:spPr>
        <p:txBody>
          <a:bodyPr/>
          <a:lstStyle/>
          <a:p>
            <a:r>
              <a:rPr lang="en-US"/>
              <a:t>https://www.youtube.com/watch?v=7qz5GefNwh4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397D01-8610-4BE0-BF52-33665BB390CF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66"/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431299-5F5B-479B-89F1-BB1D035C9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9895" y="4767263"/>
            <a:ext cx="7845558" cy="244031"/>
          </a:xfrm>
        </p:spPr>
        <p:txBody>
          <a:bodyPr/>
          <a:lstStyle/>
          <a:p>
            <a:r>
              <a:rPr lang="en-US"/>
              <a:t>https://www.youtube.com/watch?v=7qz5GefNwh4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56EAD-0402-4488-B324-AF9EA7E2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703"/>
            <a:ext cx="7115663" cy="4002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8117C-6A10-42F0-9188-6E539481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492" y="1595383"/>
            <a:ext cx="1577749" cy="5259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04B6C1-82AE-4C46-9276-87BDD9A14D35}"/>
              </a:ext>
            </a:extLst>
          </p:cNvPr>
          <p:cNvSpPr/>
          <p:nvPr/>
        </p:nvSpPr>
        <p:spPr>
          <a:xfrm>
            <a:off x="6703308" y="1409414"/>
            <a:ext cx="460178" cy="185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16922-A7FD-4A90-990C-804C6CA26713}"/>
              </a:ext>
            </a:extLst>
          </p:cNvPr>
          <p:cNvCxnSpPr>
            <a:stCxn id="10" idx="3"/>
          </p:cNvCxnSpPr>
          <p:nvPr/>
        </p:nvCxnSpPr>
        <p:spPr>
          <a:xfrm>
            <a:off x="7163486" y="1502399"/>
            <a:ext cx="261717" cy="92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59EC7D2-8E3C-4AF5-8BC8-E853ADE676B4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66"/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53CBF-0B38-4EF2-B773-E060413773C1}"/>
              </a:ext>
            </a:extLst>
          </p:cNvPr>
          <p:cNvSpPr txBox="1"/>
          <p:nvPr/>
        </p:nvSpPr>
        <p:spPr>
          <a:xfrm>
            <a:off x="2573037" y="863590"/>
            <a:ext cx="3997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  <a:latin typeface="A-Space Black Demo" panose="02000500000000000000" pitchFamily="2" charset="0"/>
              </a:rPr>
              <a:t>DO NOT ABUSE NESTED IF - ELSE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A970DB-BE99-4932-A7AF-6006AA31CBDC}"/>
              </a:ext>
            </a:extLst>
          </p:cNvPr>
          <p:cNvSpPr txBox="1">
            <a:spLocks/>
          </p:cNvSpPr>
          <p:nvPr/>
        </p:nvSpPr>
        <p:spPr>
          <a:xfrm>
            <a:off x="1935480" y="155904"/>
            <a:ext cx="511846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2. Nested if - else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273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366</Words>
  <Application>Microsoft Office PowerPoint</Application>
  <PresentationFormat>On-screen Show (16:9)</PresentationFormat>
  <Paragraphs>136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Inconsolata</vt:lpstr>
      <vt:lpstr>Open Sans</vt:lpstr>
      <vt:lpstr>A-Space Black Demo</vt:lpstr>
      <vt:lpstr>Arial</vt:lpstr>
      <vt:lpstr>Algerian</vt:lpstr>
      <vt:lpstr>Spy Agency</vt:lpstr>
      <vt:lpstr>Spy Agency 3D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53</cp:revision>
  <dcterms:modified xsi:type="dcterms:W3CDTF">2021-11-13T20:43:10Z</dcterms:modified>
</cp:coreProperties>
</file>