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5" r:id="rId5"/>
    <p:sldId id="266" r:id="rId6"/>
    <p:sldId id="267" r:id="rId7"/>
    <p:sldId id="257" r:id="rId8"/>
    <p:sldId id="273" r:id="rId9"/>
    <p:sldId id="274" r:id="rId10"/>
    <p:sldId id="268" r:id="rId11"/>
    <p:sldId id="269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145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F112-C76B-4CFC-83FA-424FAF13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B0C2F-6700-4260-90E8-01767538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AFBC3-B685-4F07-A1AE-0975EE0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0DF-D0BC-495E-B75F-01075D2112B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D3FF-D703-40E7-95D5-97607B69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7B48-5C22-4207-8054-0CB7E351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DC94-BA14-4F79-B77D-FBAFC4608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4418-9900-43C1-8986-9A77A6C7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855CD-4411-4787-9EF4-50153659D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A9FBB-A193-4D65-ADDF-C6299984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0DF-D0BC-495E-B75F-01075D2112B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6FA5-F5A7-4250-9499-F9D420A9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BE471-8B2C-47E3-8418-2543928D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DC94-BA14-4F79-B77D-FBAFC4608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15BCD-3B29-4888-B220-A0B74079A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57C6-6B9B-427E-831F-658494DEE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7C6FF-B71E-49A4-8AEC-641172BF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0DF-D0BC-495E-B75F-01075D2112B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C08A2-DEFA-49BE-A8AE-BD0D0CCF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40159-A05B-447B-ACFF-8F679C54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DC94-BA14-4F79-B77D-FBAFC4608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BABA-361A-4130-9D01-59F7F405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EAFD-6FA4-431B-8A09-9F2626D4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30FB-1E6B-4E49-B377-181EF560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0DF-D0BC-495E-B75F-01075D2112B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6D53-4E7D-4962-9257-FDED8052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EAC03-76D2-4691-BFA5-86AF08D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DC94-BA14-4F79-B77D-FBAFC4608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0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C3F1-3D63-43D8-B510-06FFDD19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17ADD-961D-4874-B797-923E2921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F47F-1848-444B-A93D-9CB10BA4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0DF-D0BC-495E-B75F-01075D2112B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B071-918A-49C6-ACBE-ECBC3A21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B2BE-EA30-42BB-8714-2F94F0C0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DC94-BA14-4F79-B77D-FBAFC4608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D2A4-213E-49BD-8CAA-741F6675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7809-5CD1-40E2-8EDD-433030BF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9759C-04C9-4E02-A23C-7BFB8DD6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78A0A-C2F3-4B40-AF33-29320632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0DF-D0BC-495E-B75F-01075D2112B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F2D6A-1F3B-4135-80EA-81666AF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1832F-B5C0-470E-BEF1-5C383795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DC94-BA14-4F79-B77D-FBAFC4608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5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95B5-CE85-437A-A2E4-ABB6E060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B35A9-ECA5-41D6-A574-038193C14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D27DC-FFF5-4BD2-AF03-2CDF5D999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9EC1-C3C5-41BE-9644-863F7DF65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872D4-772D-4CF4-8310-9980C0945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08B4E-F508-4A3B-BD91-3F940CC8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0DF-D0BC-495E-B75F-01075D2112B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82678-A663-4CAD-8368-6559BBAA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DF786-C508-43EA-B2C5-5010F401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DC94-BA14-4F79-B77D-FBAFC4608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7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7955-5AB3-4F6E-B7C2-C69D1F8E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18608-E52F-46BA-8B2B-8B52AC22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0DF-D0BC-495E-B75F-01075D2112B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A54B5-9055-4005-AFEB-14709F09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61073-77CE-4906-BA9D-9D2E723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DC94-BA14-4F79-B77D-FBAFC4608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1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2FD04-196A-4C69-9342-F1BA5083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0DF-D0BC-495E-B75F-01075D2112B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5194F-E691-47DA-98C9-CB936D11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6C02A-4DB6-4B32-BCD4-5C2DA1F4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DC94-BA14-4F79-B77D-FBAFC4608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421F-5EE4-488B-94F9-3DFFF4C9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47BC-AE07-4158-8310-A7255D8CA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C69F8-7A5D-455B-8EFB-D6884301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0E377-DC44-41B2-BF30-39709B2F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0DF-D0BC-495E-B75F-01075D2112B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60852-96E3-4ACC-BC5B-63342615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8F5F8-A6BF-44F1-A18C-085CBBF4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DC94-BA14-4F79-B77D-FBAFC4608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1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74B0-1D80-4CFF-9931-C40C5441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77DE2-CE0A-4A91-A83C-7AC746FD0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E431B-D041-4C54-A19E-ECD9E54DD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EB268-A4C6-4011-860C-FA890127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0DF-D0BC-495E-B75F-01075D2112B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7C533-DAD0-4540-B261-E8643DE0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B16FA-0610-4014-B178-67CFA75C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DC94-BA14-4F79-B77D-FBAFC4608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1EFB5-4659-414E-9AF7-072FB206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D13D9-71C2-4598-934D-A4421963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855FB-3562-4375-A521-855B0EBAC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70DF-D0BC-495E-B75F-01075D2112B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5C8A-B3BF-417E-964B-BD50163E9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06D1-F7FD-4282-9B4D-499D2ABE8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DC94-BA14-4F79-B77D-FBAFC4608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et/all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D687375-508F-4D80-8F64-F2B3D169011E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solidFill>
            <a:srgbClr val="095C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958B8E59-A295-4CE6-92AA-ED5C417BAB10}"/>
              </a:ext>
            </a:extLst>
          </p:cNvPr>
          <p:cNvGrpSpPr/>
          <p:nvPr/>
        </p:nvGrpSpPr>
        <p:grpSpPr>
          <a:xfrm rot="16200000">
            <a:off x="2667000" y="-2667000"/>
            <a:ext cx="6858000" cy="12192000"/>
            <a:chOff x="0" y="0"/>
            <a:chExt cx="10287000" cy="1828800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71D26814-19E7-4EF0-BAF5-FCCF1BAAC399}"/>
                </a:ext>
              </a:extLst>
            </p:cNvPr>
            <p:cNvSpPr/>
            <p:nvPr/>
          </p:nvSpPr>
          <p:spPr>
            <a:xfrm>
              <a:off x="0" y="2111130"/>
              <a:ext cx="10287000" cy="9525"/>
            </a:xfrm>
            <a:custGeom>
              <a:avLst/>
              <a:gdLst/>
              <a:ahLst/>
              <a:cxnLst/>
              <a:rect l="l" t="t" r="r" b="b"/>
              <a:pathLst>
                <a:path w="10287000" h="9525">
                  <a:moveTo>
                    <a:pt x="0" y="9525"/>
                  </a:moveTo>
                  <a:lnTo>
                    <a:pt x="0" y="0"/>
                  </a:lnTo>
                  <a:lnTo>
                    <a:pt x="10287000" y="0"/>
                  </a:lnTo>
                  <a:lnTo>
                    <a:pt x="1028700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3202A77A-B99B-4794-AF35-D4FD1FFABF67}"/>
                </a:ext>
              </a:extLst>
            </p:cNvPr>
            <p:cNvSpPr/>
            <p:nvPr/>
          </p:nvSpPr>
          <p:spPr>
            <a:xfrm>
              <a:off x="4082709" y="0"/>
              <a:ext cx="5613400" cy="182880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6">
            <a:extLst>
              <a:ext uri="{FF2B5EF4-FFF2-40B4-BE49-F238E27FC236}">
                <a16:creationId xmlns:a16="http://schemas.microsoft.com/office/drawing/2014/main" id="{8A092A25-DC6C-4DF7-AD59-F3BF03676E1A}"/>
              </a:ext>
            </a:extLst>
          </p:cNvPr>
          <p:cNvSpPr txBox="1"/>
          <p:nvPr/>
        </p:nvSpPr>
        <p:spPr>
          <a:xfrm rot="16200000">
            <a:off x="6037839" y="123864"/>
            <a:ext cx="1536446" cy="1074646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3410"/>
              </a:lnSpc>
            </a:pPr>
            <a:r>
              <a:rPr lang="en-US" sz="8000" b="1" spc="894" dirty="0">
                <a:solidFill>
                  <a:srgbClr val="C4F1D9"/>
                </a:solidFill>
                <a:latin typeface="Algerian" panose="04020705040A02060702" pitchFamily="82" charset="0"/>
                <a:cs typeface="Arial"/>
              </a:rPr>
              <a:t>C Programming</a:t>
            </a:r>
            <a:endParaRPr sz="8000" b="1" dirty="0">
              <a:latin typeface="Algerian" panose="04020705040A02060702" pitchFamily="8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437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0C24247-BB6F-4CEA-8152-5BA97087CD28}"/>
              </a:ext>
            </a:extLst>
          </p:cNvPr>
          <p:cNvSpPr/>
          <p:nvPr/>
        </p:nvSpPr>
        <p:spPr>
          <a:xfrm>
            <a:off x="0" y="2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5C50"/>
          </a:solidFill>
        </p:spPr>
        <p:txBody>
          <a:bodyPr wrap="square" lIns="0" tIns="0" rIns="0" bIns="0" rtlCol="0"/>
          <a:lstStyle/>
          <a:p>
            <a:endParaRPr lang="en-US" sz="2800" spc="560" dirty="0">
              <a:solidFill>
                <a:srgbClr val="C4F1D9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D55FB-32B1-4F8F-A736-F6B16B166DFB}"/>
              </a:ext>
            </a:extLst>
          </p:cNvPr>
          <p:cNvSpPr txBox="1"/>
          <p:nvPr/>
        </p:nvSpPr>
        <p:spPr>
          <a:xfrm>
            <a:off x="0" y="0"/>
            <a:ext cx="3442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3)Self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81007-EA9D-4ECF-A3AF-9283EF5A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681" y="0"/>
            <a:ext cx="755831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6A9E86-75B8-4BF7-99AB-B7F08C7E0366}"/>
              </a:ext>
            </a:extLst>
          </p:cNvPr>
          <p:cNvSpPr txBox="1"/>
          <p:nvPr/>
        </p:nvSpPr>
        <p:spPr>
          <a:xfrm>
            <a:off x="167951" y="3059668"/>
            <a:ext cx="399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https://leetcode.com/problemset/all/</a:t>
            </a:r>
            <a:endParaRPr lang="en-US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4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0C24247-BB6F-4CEA-8152-5BA97087CD28}"/>
              </a:ext>
            </a:extLst>
          </p:cNvPr>
          <p:cNvSpPr/>
          <p:nvPr/>
        </p:nvSpPr>
        <p:spPr>
          <a:xfrm>
            <a:off x="0" y="2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5C50"/>
          </a:solidFill>
        </p:spPr>
        <p:txBody>
          <a:bodyPr wrap="square" lIns="0" tIns="0" rIns="0" bIns="0" rtlCol="0"/>
          <a:lstStyle/>
          <a:p>
            <a:endParaRPr lang="en-US" sz="2800" spc="560" dirty="0">
              <a:solidFill>
                <a:srgbClr val="C4F1D9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D55FB-32B1-4F8F-A736-F6B16B166DFB}"/>
              </a:ext>
            </a:extLst>
          </p:cNvPr>
          <p:cNvSpPr txBox="1"/>
          <p:nvPr/>
        </p:nvSpPr>
        <p:spPr>
          <a:xfrm>
            <a:off x="3688702" y="2613392"/>
            <a:ext cx="48145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4)Q&amp;A</a:t>
            </a:r>
          </a:p>
        </p:txBody>
      </p:sp>
    </p:spTree>
    <p:extLst>
      <p:ext uri="{BB962C8B-B14F-4D97-AF65-F5344CB8AC3E}">
        <p14:creationId xmlns:p14="http://schemas.microsoft.com/office/powerpoint/2010/main" val="57665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0C24247-BB6F-4CEA-8152-5BA97087CD28}"/>
              </a:ext>
            </a:extLst>
          </p:cNvPr>
          <p:cNvSpPr/>
          <p:nvPr/>
        </p:nvSpPr>
        <p:spPr>
          <a:xfrm>
            <a:off x="0" y="2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5C50"/>
          </a:solidFill>
        </p:spPr>
        <p:txBody>
          <a:bodyPr wrap="square" lIns="0" tIns="0" rIns="0" bIns="0" rtlCol="0"/>
          <a:lstStyle/>
          <a:p>
            <a:endParaRPr lang="en-US" sz="2800" spc="560" dirty="0">
              <a:solidFill>
                <a:srgbClr val="C4F1D9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646CC-B230-425D-B0C0-F4FF8D1B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05" y="1297661"/>
            <a:ext cx="5496590" cy="5560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E2D8E-40A3-4857-9B8C-53230A057884}"/>
              </a:ext>
            </a:extLst>
          </p:cNvPr>
          <p:cNvSpPr txBox="1"/>
          <p:nvPr/>
        </p:nvSpPr>
        <p:spPr>
          <a:xfrm>
            <a:off x="0" y="0"/>
            <a:ext cx="9302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5)Error may have (running Code Editor)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90E67-3A73-420B-8BB8-62A631330061}"/>
              </a:ext>
            </a:extLst>
          </p:cNvPr>
          <p:cNvSpPr txBox="1"/>
          <p:nvPr/>
        </p:nvSpPr>
        <p:spPr>
          <a:xfrm>
            <a:off x="765110" y="783772"/>
            <a:ext cx="1066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"</a:t>
            </a:r>
            <a:r>
              <a:rPr lang="en-US" sz="2000" spc="560" dirty="0" err="1">
                <a:solidFill>
                  <a:srgbClr val="C4F1D9"/>
                </a:solidFill>
                <a:latin typeface="Imprint MT Shadow" panose="04020605060303030202" pitchFamily="82" charset="0"/>
              </a:rPr>
              <a:t>gcc</a:t>
            </a:r>
            <a:r>
              <a:rPr lang="en-US" sz="20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 is not recognized as an internal or external command"</a:t>
            </a:r>
          </a:p>
        </p:txBody>
      </p:sp>
    </p:spTree>
    <p:extLst>
      <p:ext uri="{BB962C8B-B14F-4D97-AF65-F5344CB8AC3E}">
        <p14:creationId xmlns:p14="http://schemas.microsoft.com/office/powerpoint/2010/main" val="416334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0C24247-BB6F-4CEA-8152-5BA97087CD28}"/>
              </a:ext>
            </a:extLst>
          </p:cNvPr>
          <p:cNvSpPr/>
          <p:nvPr/>
        </p:nvSpPr>
        <p:spPr>
          <a:xfrm>
            <a:off x="0" y="2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5C50"/>
          </a:solidFill>
        </p:spPr>
        <p:txBody>
          <a:bodyPr wrap="square" lIns="0" tIns="0" rIns="0" bIns="0" rtlCol="0"/>
          <a:lstStyle/>
          <a:p>
            <a:endParaRPr lang="en-US" sz="2800" spc="560" dirty="0">
              <a:solidFill>
                <a:srgbClr val="C4F1D9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D55FB-32B1-4F8F-A736-F6B16B166DFB}"/>
              </a:ext>
            </a:extLst>
          </p:cNvPr>
          <p:cNvSpPr txBox="1"/>
          <p:nvPr/>
        </p:nvSpPr>
        <p:spPr>
          <a:xfrm>
            <a:off x="0" y="0"/>
            <a:ext cx="9302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5)Error may have (running Code Editor)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4BB61-662D-48FC-B469-4CC441F3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173"/>
            <a:ext cx="12192000" cy="45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2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B688244E-722A-4A11-A27E-BE2472B1D2BC}"/>
              </a:ext>
            </a:extLst>
          </p:cNvPr>
          <p:cNvSpPr txBox="1"/>
          <p:nvPr/>
        </p:nvSpPr>
        <p:spPr>
          <a:xfrm>
            <a:off x="791029" y="3429000"/>
            <a:ext cx="10609942" cy="1211037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9900"/>
              </a:lnSpc>
              <a:spcBef>
                <a:spcPts val="570"/>
              </a:spcBef>
            </a:pPr>
            <a:r>
              <a:rPr lang="en-US" sz="6000" b="1" spc="280" dirty="0">
                <a:solidFill>
                  <a:srgbClr val="095C50"/>
                </a:solidFill>
                <a:latin typeface="Algerian" panose="04020705040A02060702" pitchFamily="82" charset="0"/>
                <a:cs typeface="Arial"/>
              </a:rPr>
              <a:t>Thank you for listening</a:t>
            </a:r>
            <a:endParaRPr sz="6000" b="1" dirty="0"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58A23DFC-6E61-43CE-AEE9-71C3C4551070}"/>
              </a:ext>
            </a:extLst>
          </p:cNvPr>
          <p:cNvSpPr/>
          <p:nvPr/>
        </p:nvSpPr>
        <p:spPr>
          <a:xfrm>
            <a:off x="0" y="2812"/>
            <a:ext cx="12192000" cy="3426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750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E0A988A-A7E4-498D-8B3C-BC2357849C8B}"/>
              </a:ext>
            </a:extLst>
          </p:cNvPr>
          <p:cNvSpPr/>
          <p:nvPr/>
        </p:nvSpPr>
        <p:spPr>
          <a:xfrm>
            <a:off x="0" y="2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5C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72C74888-EB31-40E6-A1E3-54EDB7A384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4267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ts val="9900"/>
              </a:lnSpc>
              <a:spcBef>
                <a:spcPts val="570"/>
              </a:spcBef>
            </a:pPr>
            <a:r>
              <a:rPr lang="en-US" sz="8350" spc="560" dirty="0">
                <a:solidFill>
                  <a:srgbClr val="C4F1D9"/>
                </a:solidFill>
                <a:latin typeface="Algerian" panose="04020705040A02060702" pitchFamily="82" charset="0"/>
              </a:rPr>
              <a:t>Table of content</a:t>
            </a:r>
            <a:endParaRPr lang="en-US" sz="6400" dirty="0"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AE4AD-8613-47C4-8213-9CF1B958BDEE}"/>
              </a:ext>
            </a:extLst>
          </p:cNvPr>
          <p:cNvSpPr txBox="1"/>
          <p:nvPr/>
        </p:nvSpPr>
        <p:spPr>
          <a:xfrm>
            <a:off x="29029" y="1861456"/>
            <a:ext cx="121629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Running a basic C Program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IDE (Code Blocks)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Code Editor (Sublime Text)</a:t>
            </a:r>
          </a:p>
          <a:p>
            <a:pPr lvl="1"/>
            <a:endParaRPr lang="en-US" sz="2800" spc="560" dirty="0">
              <a:solidFill>
                <a:srgbClr val="C4F1D9"/>
              </a:solidFill>
              <a:latin typeface="Imprint MT Shadow" panose="04020605060303030202" pitchFamily="82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Bonus (Code Formatter)</a:t>
            </a:r>
          </a:p>
          <a:p>
            <a:pPr marL="342900" indent="-342900">
              <a:buFont typeface="+mj-lt"/>
              <a:buAutoNum type="arabicParenR"/>
            </a:pPr>
            <a:endParaRPr lang="en-US" sz="2800" spc="560" dirty="0">
              <a:solidFill>
                <a:srgbClr val="C4F1D9"/>
              </a:solidFill>
              <a:latin typeface="Imprint MT Shadow" panose="04020605060303030202" pitchFamily="82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Self learning</a:t>
            </a:r>
          </a:p>
          <a:p>
            <a:pPr marL="342900" indent="-342900">
              <a:buFont typeface="+mj-lt"/>
              <a:buAutoNum type="arabicParenR"/>
            </a:pPr>
            <a:endParaRPr lang="en-US" sz="2800" spc="560" dirty="0">
              <a:solidFill>
                <a:srgbClr val="C4F1D9"/>
              </a:solidFill>
              <a:latin typeface="Imprint MT Shadow" panose="04020605060303030202" pitchFamily="82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Q&amp;A</a:t>
            </a:r>
          </a:p>
          <a:p>
            <a:pPr marL="342900" indent="-342900">
              <a:buFont typeface="+mj-lt"/>
              <a:buAutoNum type="arabicParenR"/>
            </a:pPr>
            <a:endParaRPr lang="en-US" sz="2800" spc="560" dirty="0">
              <a:solidFill>
                <a:srgbClr val="C4F1D9"/>
              </a:solidFill>
              <a:latin typeface="Imprint MT Shadow" panose="04020605060303030202" pitchFamily="82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Error may have (running Code Editor) </a:t>
            </a: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B88DCD87-B064-46A6-A3D3-1B10BC53B63E}"/>
              </a:ext>
            </a:extLst>
          </p:cNvPr>
          <p:cNvSpPr/>
          <p:nvPr/>
        </p:nvSpPr>
        <p:spPr>
          <a:xfrm>
            <a:off x="6816776" y="1718452"/>
            <a:ext cx="5346195" cy="511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196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222AD80-C9DB-42D2-9244-4393B46B8B56}"/>
              </a:ext>
            </a:extLst>
          </p:cNvPr>
          <p:cNvSpPr/>
          <p:nvPr/>
        </p:nvSpPr>
        <p:spPr>
          <a:xfrm>
            <a:off x="0" y="2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5C50"/>
          </a:solidFill>
        </p:spPr>
        <p:txBody>
          <a:bodyPr wrap="square" lIns="0" tIns="0" rIns="0" bIns="0" rtlCol="0"/>
          <a:lstStyle/>
          <a:p>
            <a:pPr marL="342900" indent="-342900">
              <a:buFont typeface="+mj-lt"/>
              <a:buAutoNum type="arabicParenR"/>
            </a:pPr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Running a basic C Program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IDE (Code Blocks)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1EEE3-84ED-45C3-AAF2-B3173DE4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2100077"/>
            <a:ext cx="1165070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E8E164-2477-4F07-9BB7-5175C0BAD3BA}"/>
              </a:ext>
            </a:extLst>
          </p:cNvPr>
          <p:cNvSpPr/>
          <p:nvPr/>
        </p:nvSpPr>
        <p:spPr>
          <a:xfrm>
            <a:off x="0" y="2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5C50"/>
          </a:solidFill>
        </p:spPr>
        <p:txBody>
          <a:bodyPr wrap="square" lIns="0" tIns="0" rIns="0" bIns="0" rtlCol="0"/>
          <a:lstStyle/>
          <a:p>
            <a:pPr marL="342900" indent="-342900">
              <a:buFont typeface="+mj-lt"/>
              <a:buAutoNum type="arabicParenR"/>
            </a:pPr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Running a basic C Program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Code Editor (Sublime Text)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715E8-B930-4CD1-ACF3-CB663076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239"/>
            <a:ext cx="4105469" cy="2003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DBBBAA-09CC-4013-AB1B-6F9C9E2F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34" y="2914565"/>
            <a:ext cx="5327780" cy="1353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39B9B-4D26-4EEF-A50B-4D46A9FB6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249" y="4267653"/>
            <a:ext cx="5327781" cy="1289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96F34-D758-4B66-A345-9E3D37B87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159" y="5557448"/>
            <a:ext cx="370574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222AD80-C9DB-42D2-9244-4393B46B8B56}"/>
              </a:ext>
            </a:extLst>
          </p:cNvPr>
          <p:cNvSpPr/>
          <p:nvPr/>
        </p:nvSpPr>
        <p:spPr>
          <a:xfrm>
            <a:off x="0" y="2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5C50"/>
          </a:solidFill>
        </p:spPr>
        <p:txBody>
          <a:bodyPr wrap="square" lIns="0" tIns="0" rIns="0" bIns="0" rtlCol="0"/>
          <a:lstStyle/>
          <a:p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2)Bonus (Code Formatter)</a:t>
            </a:r>
          </a:p>
          <a:p>
            <a:endParaRPr lang="en-US" sz="2800" spc="560" dirty="0">
              <a:solidFill>
                <a:srgbClr val="C4F1D9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55D4A-44E7-4575-9FD1-2D734F71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459" y="1371742"/>
            <a:ext cx="2560064" cy="43461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72624B-FB62-468C-A6E0-9D8601CC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370"/>
            <a:ext cx="5596459" cy="17649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679D0D-1877-4369-95F4-ECFC215FB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523" y="4665230"/>
            <a:ext cx="4035477" cy="18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5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9D01967F-9F90-4367-B6EF-6644598F932F}"/>
              </a:ext>
            </a:extLst>
          </p:cNvPr>
          <p:cNvSpPr/>
          <p:nvPr/>
        </p:nvSpPr>
        <p:spPr>
          <a:xfrm>
            <a:off x="0" y="2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5C50"/>
          </a:solidFill>
        </p:spPr>
        <p:txBody>
          <a:bodyPr wrap="square" lIns="0" tIns="0" rIns="0" bIns="0" rtlCol="0"/>
          <a:lstStyle/>
          <a:p>
            <a:endParaRPr lang="en-US" sz="2800" spc="560" dirty="0">
              <a:solidFill>
                <a:srgbClr val="C4F1D9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FDA40-4DAA-4965-A1DF-FDC9BA2AA6A1}"/>
              </a:ext>
            </a:extLst>
          </p:cNvPr>
          <p:cNvSpPr txBox="1"/>
          <p:nvPr/>
        </p:nvSpPr>
        <p:spPr>
          <a:xfrm>
            <a:off x="0" y="0"/>
            <a:ext cx="4037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3)Self learning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6722D1-7777-4EC7-B38C-BE901578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688"/>
            <a:ext cx="5001208" cy="627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EE5CE-BF34-4715-BD2A-47AB22702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177" y="597689"/>
            <a:ext cx="4864824" cy="62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6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0C24247-BB6F-4CEA-8152-5BA97087CD28}"/>
              </a:ext>
            </a:extLst>
          </p:cNvPr>
          <p:cNvSpPr/>
          <p:nvPr/>
        </p:nvSpPr>
        <p:spPr>
          <a:xfrm>
            <a:off x="0" y="2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5C50"/>
          </a:solidFill>
        </p:spPr>
        <p:txBody>
          <a:bodyPr wrap="square" lIns="0" tIns="0" rIns="0" bIns="0" rtlCol="0"/>
          <a:lstStyle/>
          <a:p>
            <a:endParaRPr lang="en-US" sz="2800" spc="560" dirty="0">
              <a:solidFill>
                <a:srgbClr val="C4F1D9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D55FB-32B1-4F8F-A736-F6B16B166DFB}"/>
              </a:ext>
            </a:extLst>
          </p:cNvPr>
          <p:cNvSpPr txBox="1"/>
          <p:nvPr/>
        </p:nvSpPr>
        <p:spPr>
          <a:xfrm>
            <a:off x="0" y="0"/>
            <a:ext cx="3442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3)Self learning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9E03AD-9165-4442-A8FB-75881D22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15333"/>
            <a:ext cx="4777273" cy="1683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038ABB-C7D7-4CC6-8EBE-987CC9CD3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8753"/>
            <a:ext cx="5762603" cy="1454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D4AB6E-892D-4ECD-9482-DF3336638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989" y="0"/>
            <a:ext cx="6441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0C24247-BB6F-4CEA-8152-5BA97087CD28}"/>
              </a:ext>
            </a:extLst>
          </p:cNvPr>
          <p:cNvSpPr/>
          <p:nvPr/>
        </p:nvSpPr>
        <p:spPr>
          <a:xfrm>
            <a:off x="0" y="2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5C50"/>
          </a:solidFill>
        </p:spPr>
        <p:txBody>
          <a:bodyPr wrap="square" lIns="0" tIns="0" rIns="0" bIns="0" rtlCol="0"/>
          <a:lstStyle/>
          <a:p>
            <a:endParaRPr lang="en-US" sz="2800" spc="560" dirty="0">
              <a:solidFill>
                <a:srgbClr val="C4F1D9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D55FB-32B1-4F8F-A736-F6B16B166DFB}"/>
              </a:ext>
            </a:extLst>
          </p:cNvPr>
          <p:cNvSpPr txBox="1"/>
          <p:nvPr/>
        </p:nvSpPr>
        <p:spPr>
          <a:xfrm>
            <a:off x="0" y="0"/>
            <a:ext cx="3442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3)Self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A9E86-75B8-4BF7-99AB-B7F08C7E0366}"/>
              </a:ext>
            </a:extLst>
          </p:cNvPr>
          <p:cNvSpPr txBox="1"/>
          <p:nvPr/>
        </p:nvSpPr>
        <p:spPr>
          <a:xfrm>
            <a:off x="0" y="3059668"/>
            <a:ext cx="349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https://codeforwin.org/c-programming-examples-exercises-solutions-beginners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7D2A0-FD42-4A47-B3D5-C4CD658CD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91" y="0"/>
            <a:ext cx="8693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0C24247-BB6F-4CEA-8152-5BA97087CD28}"/>
              </a:ext>
            </a:extLst>
          </p:cNvPr>
          <p:cNvSpPr/>
          <p:nvPr/>
        </p:nvSpPr>
        <p:spPr>
          <a:xfrm>
            <a:off x="0" y="2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5C50"/>
          </a:solidFill>
        </p:spPr>
        <p:txBody>
          <a:bodyPr wrap="square" lIns="0" tIns="0" rIns="0" bIns="0" rtlCol="0"/>
          <a:lstStyle/>
          <a:p>
            <a:endParaRPr lang="en-US" sz="2800" spc="560" dirty="0">
              <a:solidFill>
                <a:srgbClr val="C4F1D9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D55FB-32B1-4F8F-A736-F6B16B166DFB}"/>
              </a:ext>
            </a:extLst>
          </p:cNvPr>
          <p:cNvSpPr txBox="1"/>
          <p:nvPr/>
        </p:nvSpPr>
        <p:spPr>
          <a:xfrm>
            <a:off x="0" y="0"/>
            <a:ext cx="3442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560" dirty="0">
                <a:solidFill>
                  <a:srgbClr val="C4F1D9"/>
                </a:solidFill>
                <a:latin typeface="Imprint MT Shadow" panose="04020605060303030202" pitchFamily="82" charset="0"/>
              </a:rPr>
              <a:t>3)Self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A9E86-75B8-4BF7-99AB-B7F08C7E0366}"/>
              </a:ext>
            </a:extLst>
          </p:cNvPr>
          <p:cNvSpPr txBox="1"/>
          <p:nvPr/>
        </p:nvSpPr>
        <p:spPr>
          <a:xfrm>
            <a:off x="0" y="3059668"/>
            <a:ext cx="332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https://www.w3resource.com/python-exercises/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471C0-38FD-46A1-AE77-B86526C04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279" y="-4"/>
            <a:ext cx="439980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AA64F-B6E3-44BB-8DC8-B82569F6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892" y="-4"/>
            <a:ext cx="4525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155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Imprint MT Shadow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Khoa Nguyễn</dc:creator>
  <cp:lastModifiedBy>Khoa Nguyễn</cp:lastModifiedBy>
  <cp:revision>15</cp:revision>
  <dcterms:created xsi:type="dcterms:W3CDTF">2021-10-14T08:12:46Z</dcterms:created>
  <dcterms:modified xsi:type="dcterms:W3CDTF">2021-10-16T08:24:34Z</dcterms:modified>
</cp:coreProperties>
</file>