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4" r:id="rId3"/>
    <p:sldId id="271" r:id="rId4"/>
    <p:sldId id="272" r:id="rId5"/>
    <p:sldId id="273" r:id="rId6"/>
    <p:sldId id="282" r:id="rId7"/>
    <p:sldId id="256" r:id="rId8"/>
    <p:sldId id="281" r:id="rId9"/>
    <p:sldId id="280" r:id="rId10"/>
    <p:sldId id="283" r:id="rId11"/>
    <p:sldId id="279" r:id="rId12"/>
    <p:sldId id="278" r:id="rId13"/>
    <p:sldId id="276" r:id="rId14"/>
    <p:sldId id="285" r:id="rId15"/>
    <p:sldId id="277" r:id="rId16"/>
    <p:sldId id="286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5EEB-2345-4FFD-BC92-6FFFD300E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3B03F-0456-40CC-BA6F-0C4BB1FFB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C6187-95BF-4515-B493-6DE431E42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5B2D-632F-46F5-8831-27847A754FD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F7308-F34C-4089-B702-B9CA61BD8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46A58-9D9A-470E-990D-9D31F068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B00B-CEA5-44D1-B79B-6AF93366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99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5BFD-513C-4B1D-9024-B77A6A6E5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3B09B-3721-42DC-AF09-14A12EBD1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7C742-7B7B-4B01-9931-4A91A564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5B2D-632F-46F5-8831-27847A754FD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53076-46C5-4B08-A24A-5F3673E0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68EB6-89BB-4707-B538-5DD74A68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B00B-CEA5-44D1-B79B-6AF93366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4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3FD0AF-CA86-46E3-A23A-D5F349BAB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D7A29-81DF-496B-BBA5-A6E89821A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13CDC-F32A-49E9-8A69-2ED76BE2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5B2D-632F-46F5-8831-27847A754FD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6E92-043A-4F7D-B560-6F371E41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32E3E-0253-43DD-8F28-9A392C02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B00B-CEA5-44D1-B79B-6AF93366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C35EE-A707-4C6E-A09A-1C1088D4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FFD1F-76C5-4D94-92D1-13E0E66BC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5F8EC-0A96-412A-96CB-F539F28B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5B2D-632F-46F5-8831-27847A754FD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7B25F-91DE-433C-B1E4-B7155B39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3F6E9-3016-442C-8210-D4384BFE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B00B-CEA5-44D1-B79B-6AF93366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5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2F5DF-BB7F-4142-9107-9C9C679F8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5671B-CAD3-4F46-9819-939A09BA7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E546A-8DAE-49E4-85E4-5FA196D6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5B2D-632F-46F5-8831-27847A754FD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6F1D0-D2FB-4727-8569-460A74051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29340-6503-4414-89E6-A0048F55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B00B-CEA5-44D1-B79B-6AF93366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1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DABD-DA0A-4B58-B6C8-468F6E8E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2619-0937-4B9D-A5DE-80F6C0392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CBE1D-87BB-45A3-A5AD-6BA2B3099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8CC11-B901-4466-BE52-CD0D357D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5B2D-632F-46F5-8831-27847A754FD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ECB76-142E-4E41-AFEB-8022C135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B1334-C37B-4969-956A-1B6E9CA7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B00B-CEA5-44D1-B79B-6AF93366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7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FC943-0A11-44FE-85F8-77AFDC31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721FC-0E0A-461F-AEBB-9074331AE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9222A-80A9-4541-9249-790330BA0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33E7C-E7E6-46F9-8680-CCB4EFA3B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56A92-31D1-4AE3-BCE0-1B7F42901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9203F2-C8F6-4DAB-8DAB-E93A7DD1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5B2D-632F-46F5-8831-27847A754FD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B59BDB-D0BE-4073-A79B-DFDC10BE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043D76-9ECC-4D44-B6BB-987C5B26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B00B-CEA5-44D1-B79B-6AF93366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7E17-8F1B-4758-BC15-E67AE70B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3F90B-D7FC-4465-9947-6FDE1E08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5B2D-632F-46F5-8831-27847A754FD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29F53-EA06-4BED-9DD1-73A7FDB80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9FCF1-C059-473D-BFA5-F9E7B698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B00B-CEA5-44D1-B79B-6AF93366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0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5427E-2118-444C-914D-B8130BD1B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5B2D-632F-46F5-8831-27847A754FD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41264-F94A-4EF5-AB70-872CB5B2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66850-64FC-4FAB-8D51-C7817A30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B00B-CEA5-44D1-B79B-6AF93366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5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EB60-5556-4577-9FEE-21B30109D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C8AD0-F780-4081-8223-0239D8F8D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B3E63-BA67-45F5-A02B-CA4DE3F24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90312-A500-4C03-9BD4-4AF27E2F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5B2D-632F-46F5-8831-27847A754FD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E772-1627-4D51-9CB6-5FB6F162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9A42B-6945-4B08-AF12-7744FFFB5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B00B-CEA5-44D1-B79B-6AF93366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4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B10E-26A3-4E12-9A0B-415702554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67C4D-4AAA-4A03-AFD7-9477E96F7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FB90D-D553-4AD6-9C33-2765F287B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353BE-AA3A-4CAF-859F-3CE7CABA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5B2D-632F-46F5-8831-27847A754FD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34AE9-0E84-497B-B4D1-DFE6CC6F8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1A04B-A125-4AF3-8167-8428DFF5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5B00B-CEA5-44D1-B79B-6AF93366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9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990484-F497-4EA7-A9F2-97579DD95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4338F-233F-4905-85B0-CC0876DCF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CF295-1413-4071-A5FF-75C31A477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85B2D-632F-46F5-8831-27847A754FD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15BEE-7E8C-4412-97E5-087F63B52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62492-F19F-46C9-9B50-D89870D0B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5B00B-CEA5-44D1-B79B-6AF93366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8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Algerian" panose="04020705040A02060702" pitchFamily="82" charset="0"/>
              </a:rPr>
              <a:t>Review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08A92B-CFC5-47C7-A94E-9AE95C07BEA7}"/>
              </a:ext>
            </a:extLst>
          </p:cNvPr>
          <p:cNvSpPr txBox="1"/>
          <p:nvPr/>
        </p:nvSpPr>
        <p:spPr>
          <a:xfrm>
            <a:off x="0" y="1583704"/>
            <a:ext cx="59011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4000" dirty="0">
                <a:latin typeface="Algerian" panose="04020705040A02060702" pitchFamily="82" charset="0"/>
              </a:rPr>
              <a:t>Commenting</a:t>
            </a:r>
          </a:p>
          <a:p>
            <a:pPr marL="342900" indent="-342900">
              <a:buAutoNum type="arabicParenR"/>
            </a:pPr>
            <a:r>
              <a:rPr lang="en-US" sz="4000" dirty="0" err="1">
                <a:latin typeface="Algerian" panose="04020705040A02060702" pitchFamily="82" charset="0"/>
              </a:rPr>
              <a:t>printf</a:t>
            </a:r>
            <a:r>
              <a:rPr lang="en-US" sz="4000" dirty="0">
                <a:latin typeface="Algerian" panose="04020705040A02060702" pitchFamily="82" charset="0"/>
              </a:rPr>
              <a:t> &amp; puts</a:t>
            </a:r>
          </a:p>
          <a:p>
            <a:pPr marL="342900" indent="-342900">
              <a:buAutoNum type="arabicParenR"/>
            </a:pPr>
            <a:r>
              <a:rPr lang="en-US" sz="4000">
                <a:latin typeface="Algerian" panose="04020705040A02060702" pitchFamily="82" charset="0"/>
              </a:rPr>
              <a:t>Data types</a:t>
            </a:r>
          </a:p>
          <a:p>
            <a:pPr marL="342900" indent="-342900">
              <a:buAutoNum type="arabicParenR"/>
            </a:pPr>
            <a:r>
              <a:rPr lang="en-US" sz="4000">
                <a:latin typeface="Algerian" panose="04020705040A02060702" pitchFamily="82" charset="0"/>
              </a:rPr>
              <a:t>Built-in functions</a:t>
            </a:r>
            <a:endParaRPr lang="en-US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181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Algerian" panose="04020705040A02060702" pitchFamily="82" charset="0"/>
              </a:rPr>
              <a:t>Data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47F96-4F85-473A-B112-1556F4DA7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967" y="1852392"/>
            <a:ext cx="7802064" cy="3153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F68741-B1BD-4788-B47E-F84B93B61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577" y="5005607"/>
            <a:ext cx="8180845" cy="62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11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Algerian" panose="04020705040A02060702" pitchFamily="82" charset="0"/>
              </a:rPr>
              <a:t>Data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1B84BF-DC72-4338-9377-838F7BB47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80" y="1206500"/>
            <a:ext cx="11886238" cy="555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81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Algerian" panose="04020705040A02060702" pitchFamily="82" charset="0"/>
              </a:rPr>
              <a:t>Data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0030EE-4B0C-40A7-BCE0-2E2CEE427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097" y="1752366"/>
            <a:ext cx="9697803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45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Algerian" panose="04020705040A02060702" pitchFamily="82" charset="0"/>
              </a:rPr>
              <a:t>Data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9D9BBA-B303-4F43-893E-E63159F5F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2" y="1900230"/>
            <a:ext cx="11460174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06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Algerian" panose="04020705040A02060702" pitchFamily="82" charset="0"/>
              </a:rPr>
              <a:t>Data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6D3A4B-7D00-43EC-B830-32DC6150E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13" y="1804761"/>
            <a:ext cx="9650172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3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Data types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49EEDA-586E-4C0F-9464-17BE48798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283" y="2271551"/>
            <a:ext cx="7935432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17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Data types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5D4BA-7A66-46FC-9664-349293ABF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77" y="1804761"/>
            <a:ext cx="8916644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13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6"/>
                </a:solidFill>
                <a:latin typeface="Algerian" panose="04020705040A02060702" pitchFamily="82" charset="0"/>
              </a:rPr>
              <a:t>Data types</a:t>
            </a:r>
            <a:endParaRPr lang="en-US" b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88816B-4BDE-4C43-B578-6E0C9EAD5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283" y="1961945"/>
            <a:ext cx="7935432" cy="29341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B492B4-5352-4251-A737-A338E9CB0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32" y="5022304"/>
            <a:ext cx="11117734" cy="53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5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Algerian" panose="04020705040A02060702" pitchFamily="82" charset="0"/>
              </a:rPr>
              <a:t>Commenting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B95904-7C74-4E34-9B7C-330E07567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3867"/>
            <a:ext cx="8183117" cy="1800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FA8E8C-DB40-44E2-B267-087BE906F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833" y="3104343"/>
            <a:ext cx="8100442" cy="18481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DD0903-DB9A-4F29-90BF-DAB107BFD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725" y="4952451"/>
            <a:ext cx="8602275" cy="19055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B349AE-A5E8-47A2-AE23-A101F90D18BB}"/>
              </a:ext>
            </a:extLst>
          </p:cNvPr>
          <p:cNvSpPr txBox="1"/>
          <p:nvPr/>
        </p:nvSpPr>
        <p:spPr>
          <a:xfrm>
            <a:off x="8183117" y="1857124"/>
            <a:ext cx="4008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 + Shift + C: Comment a block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 + Shift + X: Un-comment a block</a:t>
            </a:r>
          </a:p>
        </p:txBody>
      </p:sp>
    </p:spTree>
    <p:extLst>
      <p:ext uri="{BB962C8B-B14F-4D97-AF65-F5344CB8AC3E}">
        <p14:creationId xmlns:p14="http://schemas.microsoft.com/office/powerpoint/2010/main" val="73628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6"/>
                </a:solidFill>
                <a:latin typeface="Algerian" panose="04020705040A02060702" pitchFamily="82" charset="0"/>
              </a:rPr>
              <a:t>Printf</a:t>
            </a:r>
            <a:r>
              <a:rPr lang="en-US" b="1" dirty="0">
                <a:solidFill>
                  <a:schemeClr val="accent6"/>
                </a:solidFill>
                <a:latin typeface="Algerian" panose="04020705040A02060702" pitchFamily="82" charset="0"/>
              </a:rPr>
              <a:t> &amp; puts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FE7EBC-30CE-4A2E-AE92-26B0A3E89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3867"/>
            <a:ext cx="7687748" cy="18195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EC5799-3384-4DC7-910B-D28AB45E2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8" y="3123396"/>
            <a:ext cx="7478169" cy="18385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1A1D4B-FBC0-4EE2-BEA8-ED55E68CA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252" y="4838418"/>
            <a:ext cx="7868748" cy="20195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4143BE-EED2-4B18-83BB-1ADC0BF6B540}"/>
              </a:ext>
            </a:extLst>
          </p:cNvPr>
          <p:cNvSpPr txBox="1"/>
          <p:nvPr/>
        </p:nvSpPr>
        <p:spPr>
          <a:xfrm>
            <a:off x="8257625" y="1995099"/>
            <a:ext cx="3138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puts(“”); = </a:t>
            </a:r>
            <a:r>
              <a:rPr lang="en-US" sz="2400" b="1" dirty="0" err="1">
                <a:solidFill>
                  <a:srgbClr val="FF0000"/>
                </a:solidFill>
              </a:rPr>
              <a:t>printf</a:t>
            </a:r>
            <a:r>
              <a:rPr lang="en-US" sz="2400" b="1" dirty="0">
                <a:solidFill>
                  <a:srgbClr val="FF0000"/>
                </a:solidFill>
              </a:rPr>
              <a:t>(“\n”);</a:t>
            </a:r>
          </a:p>
        </p:txBody>
      </p:sp>
    </p:spTree>
    <p:extLst>
      <p:ext uri="{BB962C8B-B14F-4D97-AF65-F5344CB8AC3E}">
        <p14:creationId xmlns:p14="http://schemas.microsoft.com/office/powerpoint/2010/main" val="134425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6"/>
                </a:solidFill>
                <a:latin typeface="Algerian" panose="04020705040A02060702" pitchFamily="82" charset="0"/>
              </a:rPr>
              <a:t>Printf</a:t>
            </a:r>
            <a:r>
              <a:rPr lang="en-US" b="1" dirty="0">
                <a:solidFill>
                  <a:schemeClr val="accent6"/>
                </a:solidFill>
                <a:latin typeface="Algerian" panose="04020705040A02060702" pitchFamily="82" charset="0"/>
              </a:rPr>
              <a:t> &amp; puts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3C360-3F17-4925-94EE-266A767AF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426" y="2923343"/>
            <a:ext cx="7754432" cy="2076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69D45B-87C8-4B0E-8D95-CE7E533B8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3867"/>
            <a:ext cx="7906853" cy="1619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014CF5-C83B-4F41-8A6D-32A3A07CF471}"/>
              </a:ext>
            </a:extLst>
          </p:cNvPr>
          <p:cNvSpPr txBox="1"/>
          <p:nvPr/>
        </p:nvSpPr>
        <p:spPr>
          <a:xfrm>
            <a:off x="4872312" y="5000135"/>
            <a:ext cx="24473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 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new line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192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6"/>
                </a:solidFill>
                <a:latin typeface="Algerian" panose="04020705040A02060702" pitchFamily="82" charset="0"/>
              </a:rPr>
              <a:t>Printf</a:t>
            </a:r>
            <a:r>
              <a:rPr lang="en-US" b="1" dirty="0">
                <a:solidFill>
                  <a:schemeClr val="accent6"/>
                </a:solidFill>
                <a:latin typeface="Algerian" panose="04020705040A02060702" pitchFamily="82" charset="0"/>
              </a:rPr>
              <a:t> &amp; puts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BCAD6B-0DA5-45C8-8799-F5ECCEBBF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251" y="2685185"/>
            <a:ext cx="8592749" cy="13527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F44306-4728-4D23-B987-C6049D8C9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3867"/>
            <a:ext cx="8802328" cy="13813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7AF5D2E-AC12-4E5C-B910-2893163413C5}"/>
              </a:ext>
            </a:extLst>
          </p:cNvPr>
          <p:cNvSpPr txBox="1"/>
          <p:nvPr/>
        </p:nvSpPr>
        <p:spPr>
          <a:xfrm>
            <a:off x="4872312" y="4066503"/>
            <a:ext cx="24473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\t 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tab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519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6"/>
                </a:solidFill>
                <a:latin typeface="Algerian" panose="04020705040A02060702" pitchFamily="82" charset="0"/>
              </a:rPr>
              <a:t>Printf</a:t>
            </a:r>
            <a:r>
              <a:rPr lang="en-US" b="1" dirty="0">
                <a:solidFill>
                  <a:schemeClr val="accent6"/>
                </a:solidFill>
                <a:latin typeface="Algerian" panose="04020705040A02060702" pitchFamily="82" charset="0"/>
              </a:rPr>
              <a:t> &amp; puts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F088CE-1C49-484F-8438-059F20DB1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3867"/>
            <a:ext cx="7382905" cy="2505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7A003F-D5B5-4194-AF84-400CC63F7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149" y="3734871"/>
            <a:ext cx="8114066" cy="6399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0689D7-4CFA-46ED-88F9-8EFF76191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09" y="4352575"/>
            <a:ext cx="11936491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9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Algerian" panose="04020705040A02060702" pitchFamily="82" charset="0"/>
              </a:rPr>
              <a:t>Data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09E509-83CC-425A-8712-5CB8C6FCC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3867"/>
            <a:ext cx="7899662" cy="29140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341393-8AC2-42D3-9C07-602F65973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022" y="3899866"/>
            <a:ext cx="6978977" cy="295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Algerian" panose="04020705040A02060702" pitchFamily="82" charset="0"/>
              </a:rPr>
              <a:t>Data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98AB71-D4C8-4133-8934-6BCC4971F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508" y="1303867"/>
            <a:ext cx="8748983" cy="553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79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493-FF9A-4227-BB2B-78DCB40A3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833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Algerian" panose="04020705040A02060702" pitchFamily="82" charset="0"/>
              </a:rPr>
              <a:t>Data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67FA1-5B60-49A8-87E3-ECCA9CEE5789}"/>
              </a:ext>
            </a:extLst>
          </p:cNvPr>
          <p:cNvSpPr/>
          <p:nvPr/>
        </p:nvSpPr>
        <p:spPr>
          <a:xfrm>
            <a:off x="287866" y="1109133"/>
            <a:ext cx="11616267" cy="194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7CF035-F439-4206-9E0C-F17305008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626" y="1759130"/>
            <a:ext cx="6420746" cy="8097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90B71A-5F27-4E7B-A59A-FC805441E50E}"/>
              </a:ext>
            </a:extLst>
          </p:cNvPr>
          <p:cNvSpPr txBox="1"/>
          <p:nvPr/>
        </p:nvSpPr>
        <p:spPr>
          <a:xfrm>
            <a:off x="5099902" y="3101419"/>
            <a:ext cx="1423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%d </a:t>
            </a:r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 a</a:t>
            </a:r>
          </a:p>
          <a:p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%p  &amp;a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21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87</Words>
  <Application>Microsoft Office PowerPoint</Application>
  <PresentationFormat>Widescreen</PresentationFormat>
  <Paragraphs>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Algerian</vt:lpstr>
      <vt:lpstr>Arial</vt:lpstr>
      <vt:lpstr>Calibri</vt:lpstr>
      <vt:lpstr>Calibri Light</vt:lpstr>
      <vt:lpstr>Times New Roman</vt:lpstr>
      <vt:lpstr>Office Theme</vt:lpstr>
      <vt:lpstr>Review</vt:lpstr>
      <vt:lpstr>Commenting</vt:lpstr>
      <vt:lpstr>Printf &amp; puts</vt:lpstr>
      <vt:lpstr>Printf &amp; puts</vt:lpstr>
      <vt:lpstr>Printf &amp; puts</vt:lpstr>
      <vt:lpstr>Printf &amp; puts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Errors</dc:title>
  <dc:creator>Khoa Nguyễn</dc:creator>
  <cp:lastModifiedBy>Khoa Nguyễn</cp:lastModifiedBy>
  <cp:revision>63</cp:revision>
  <dcterms:created xsi:type="dcterms:W3CDTF">2021-07-13T06:39:54Z</dcterms:created>
  <dcterms:modified xsi:type="dcterms:W3CDTF">2021-10-23T21:25:57Z</dcterms:modified>
</cp:coreProperties>
</file>